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428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DD3E1C-49F9-4125-80B7-15A23FEB61C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E070378B-66F5-48A5-8839-028DC7BCB461}">
      <dgm:prSet phldrT="[Κείμενο]" custT="1"/>
      <dgm:spPr/>
      <dgm:t>
        <a:bodyPr/>
        <a:lstStyle/>
        <a:p>
          <a:r>
            <a:rPr lang="el-GR" sz="1400" dirty="0" smtClean="0"/>
            <a:t>Η διαδικασία της οργάνωσης περιλαμβάνει</a:t>
          </a:r>
          <a:r>
            <a:rPr lang="en-US" sz="1400" dirty="0" smtClean="0"/>
            <a:t>:</a:t>
          </a:r>
          <a:endParaRPr lang="el-GR" sz="1400" dirty="0"/>
        </a:p>
      </dgm:t>
    </dgm:pt>
    <dgm:pt modelId="{D06C931D-0A1E-4567-88C5-8E582942709C}" type="parTrans" cxnId="{8119EABA-D603-4AEF-B932-9597E5DAD76A}">
      <dgm:prSet/>
      <dgm:spPr/>
      <dgm:t>
        <a:bodyPr/>
        <a:lstStyle/>
        <a:p>
          <a:endParaRPr lang="el-GR"/>
        </a:p>
      </dgm:t>
    </dgm:pt>
    <dgm:pt modelId="{A64DFF92-C25F-4C0B-80DE-CB1A7C08C032}" type="sibTrans" cxnId="{8119EABA-D603-4AEF-B932-9597E5DAD76A}">
      <dgm:prSet/>
      <dgm:spPr/>
      <dgm:t>
        <a:bodyPr/>
        <a:lstStyle/>
        <a:p>
          <a:endParaRPr lang="el-GR"/>
        </a:p>
      </dgm:t>
    </dgm:pt>
    <dgm:pt modelId="{462AC521-E056-437C-B753-852CC1849E16}" type="asst">
      <dgm:prSet phldrT="[Κείμενο]" custT="1"/>
      <dgm:spPr/>
      <dgm:t>
        <a:bodyPr/>
        <a:lstStyle/>
        <a:p>
          <a:r>
            <a:rPr lang="el-GR" sz="1400" dirty="0" smtClean="0"/>
            <a:t>Προγραμματισμό</a:t>
          </a:r>
          <a:endParaRPr lang="el-GR" sz="1400" dirty="0"/>
        </a:p>
      </dgm:t>
    </dgm:pt>
    <dgm:pt modelId="{CCFBC72F-0979-4B63-AA7E-D0C55FDAC07F}" type="parTrans" cxnId="{CE660844-CF79-406A-BE58-6D56E83CAA2E}">
      <dgm:prSet/>
      <dgm:spPr/>
      <dgm:t>
        <a:bodyPr/>
        <a:lstStyle/>
        <a:p>
          <a:endParaRPr lang="el-GR"/>
        </a:p>
      </dgm:t>
    </dgm:pt>
    <dgm:pt modelId="{BC2A5337-B59C-4A45-A631-7E95EEDDCFB3}" type="sibTrans" cxnId="{CE660844-CF79-406A-BE58-6D56E83CAA2E}">
      <dgm:prSet/>
      <dgm:spPr/>
      <dgm:t>
        <a:bodyPr/>
        <a:lstStyle/>
        <a:p>
          <a:endParaRPr lang="el-GR"/>
        </a:p>
      </dgm:t>
    </dgm:pt>
    <dgm:pt modelId="{9CB59C6D-CC66-42DB-BA7C-818C6FAADE45}">
      <dgm:prSet phldrT="[Κείμενο]" custT="1"/>
      <dgm:spPr/>
      <dgm:t>
        <a:bodyPr/>
        <a:lstStyle/>
        <a:p>
          <a:r>
            <a:rPr lang="el-GR" sz="1400" dirty="0" smtClean="0"/>
            <a:t>Εφαρμογή</a:t>
          </a:r>
          <a:endParaRPr lang="el-GR" sz="1400" dirty="0"/>
        </a:p>
      </dgm:t>
    </dgm:pt>
    <dgm:pt modelId="{18049A2B-DE61-4E4D-B0EA-42CE65065B1C}" type="parTrans" cxnId="{1A600B71-BB31-496D-8E94-0A22503872D7}">
      <dgm:prSet/>
      <dgm:spPr/>
      <dgm:t>
        <a:bodyPr/>
        <a:lstStyle/>
        <a:p>
          <a:endParaRPr lang="el-GR"/>
        </a:p>
      </dgm:t>
    </dgm:pt>
    <dgm:pt modelId="{175045AB-8CBF-44C3-9096-86376431DF34}" type="sibTrans" cxnId="{1A600B71-BB31-496D-8E94-0A22503872D7}">
      <dgm:prSet/>
      <dgm:spPr/>
      <dgm:t>
        <a:bodyPr/>
        <a:lstStyle/>
        <a:p>
          <a:endParaRPr lang="el-GR"/>
        </a:p>
      </dgm:t>
    </dgm:pt>
    <dgm:pt modelId="{4C108A9F-459B-405F-B425-BB13B9C8944E}">
      <dgm:prSet phldrT="[Κείμενο]" custT="1"/>
      <dgm:spPr/>
      <dgm:t>
        <a:bodyPr/>
        <a:lstStyle/>
        <a:p>
          <a:r>
            <a:rPr lang="el-GR" sz="1400" dirty="0" smtClean="0"/>
            <a:t>Αξιολόγηση </a:t>
          </a:r>
          <a:endParaRPr lang="el-GR" sz="1400" dirty="0"/>
        </a:p>
      </dgm:t>
    </dgm:pt>
    <dgm:pt modelId="{8799C885-8576-4D36-BB0C-E23A4A459056}" type="parTrans" cxnId="{FFA708A2-125F-44A7-B7C7-6BA4EEB068B8}">
      <dgm:prSet/>
      <dgm:spPr/>
      <dgm:t>
        <a:bodyPr/>
        <a:lstStyle/>
        <a:p>
          <a:endParaRPr lang="el-GR"/>
        </a:p>
      </dgm:t>
    </dgm:pt>
    <dgm:pt modelId="{FC031EE9-54B5-438C-B060-07D86F01F602}" type="sibTrans" cxnId="{FFA708A2-125F-44A7-B7C7-6BA4EEB068B8}">
      <dgm:prSet/>
      <dgm:spPr/>
      <dgm:t>
        <a:bodyPr/>
        <a:lstStyle/>
        <a:p>
          <a:endParaRPr lang="el-GR"/>
        </a:p>
      </dgm:t>
    </dgm:pt>
    <dgm:pt modelId="{7E4C9110-BFE1-46F8-BDAA-025D457FEEAE}" type="pres">
      <dgm:prSet presAssocID="{7EDD3E1C-49F9-4125-80B7-15A23FEB61C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E191EF91-A41C-40C9-B181-775EB66D776F}" type="pres">
      <dgm:prSet presAssocID="{E070378B-66F5-48A5-8839-028DC7BCB461}" presName="hierRoot1" presStyleCnt="0">
        <dgm:presLayoutVars>
          <dgm:hierBranch val="init"/>
        </dgm:presLayoutVars>
      </dgm:prSet>
      <dgm:spPr/>
    </dgm:pt>
    <dgm:pt modelId="{2338CA2D-C1BF-407E-B8B5-E37A62DF6851}" type="pres">
      <dgm:prSet presAssocID="{E070378B-66F5-48A5-8839-028DC7BCB461}" presName="rootComposite1" presStyleCnt="0"/>
      <dgm:spPr/>
    </dgm:pt>
    <dgm:pt modelId="{CD3994C6-9C3E-4EE8-BB68-D9DFBEE153C7}" type="pres">
      <dgm:prSet presAssocID="{E070378B-66F5-48A5-8839-028DC7BCB46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DE8D85EF-4864-43F9-8A08-86B9377DF300}" type="pres">
      <dgm:prSet presAssocID="{E070378B-66F5-48A5-8839-028DC7BCB461}" presName="rootConnector1" presStyleLbl="node1" presStyleIdx="0" presStyleCnt="0"/>
      <dgm:spPr/>
      <dgm:t>
        <a:bodyPr/>
        <a:lstStyle/>
        <a:p>
          <a:endParaRPr lang="el-GR"/>
        </a:p>
      </dgm:t>
    </dgm:pt>
    <dgm:pt modelId="{9D7C677B-6018-496A-A964-0208B2F2B08D}" type="pres">
      <dgm:prSet presAssocID="{E070378B-66F5-48A5-8839-028DC7BCB461}" presName="hierChild2" presStyleCnt="0"/>
      <dgm:spPr/>
    </dgm:pt>
    <dgm:pt modelId="{A66079AD-5D56-46E7-A09E-67501B3D0975}" type="pres">
      <dgm:prSet presAssocID="{18049A2B-DE61-4E4D-B0EA-42CE65065B1C}" presName="Name37" presStyleLbl="parChTrans1D2" presStyleIdx="0" presStyleCnt="3"/>
      <dgm:spPr/>
      <dgm:t>
        <a:bodyPr/>
        <a:lstStyle/>
        <a:p>
          <a:endParaRPr lang="el-GR"/>
        </a:p>
      </dgm:t>
    </dgm:pt>
    <dgm:pt modelId="{6BA95837-5EA9-4E51-B2B6-343B87651237}" type="pres">
      <dgm:prSet presAssocID="{9CB59C6D-CC66-42DB-BA7C-818C6FAADE45}" presName="hierRoot2" presStyleCnt="0">
        <dgm:presLayoutVars>
          <dgm:hierBranch val="init"/>
        </dgm:presLayoutVars>
      </dgm:prSet>
      <dgm:spPr/>
    </dgm:pt>
    <dgm:pt modelId="{69B652BE-6E3A-4B8D-A61F-C2A785FB50F4}" type="pres">
      <dgm:prSet presAssocID="{9CB59C6D-CC66-42DB-BA7C-818C6FAADE45}" presName="rootComposite" presStyleCnt="0"/>
      <dgm:spPr/>
    </dgm:pt>
    <dgm:pt modelId="{B1750802-BAB9-47F8-9A00-3B8A91578A44}" type="pres">
      <dgm:prSet presAssocID="{9CB59C6D-CC66-42DB-BA7C-818C6FAADE45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21763561-FB3B-475D-9486-8EFAE30E4CEF}" type="pres">
      <dgm:prSet presAssocID="{9CB59C6D-CC66-42DB-BA7C-818C6FAADE45}" presName="rootConnector" presStyleLbl="node2" presStyleIdx="0" presStyleCnt="2"/>
      <dgm:spPr/>
      <dgm:t>
        <a:bodyPr/>
        <a:lstStyle/>
        <a:p>
          <a:endParaRPr lang="el-GR"/>
        </a:p>
      </dgm:t>
    </dgm:pt>
    <dgm:pt modelId="{4637DD48-D033-41A3-A921-73FC57345459}" type="pres">
      <dgm:prSet presAssocID="{9CB59C6D-CC66-42DB-BA7C-818C6FAADE45}" presName="hierChild4" presStyleCnt="0"/>
      <dgm:spPr/>
    </dgm:pt>
    <dgm:pt modelId="{CC9DA962-246D-4DBA-97AB-18818F779172}" type="pres">
      <dgm:prSet presAssocID="{9CB59C6D-CC66-42DB-BA7C-818C6FAADE45}" presName="hierChild5" presStyleCnt="0"/>
      <dgm:spPr/>
    </dgm:pt>
    <dgm:pt modelId="{870C32D2-8E40-4C27-A9C0-07AE0F05AF08}" type="pres">
      <dgm:prSet presAssocID="{8799C885-8576-4D36-BB0C-E23A4A459056}" presName="Name37" presStyleLbl="parChTrans1D2" presStyleIdx="1" presStyleCnt="3"/>
      <dgm:spPr/>
      <dgm:t>
        <a:bodyPr/>
        <a:lstStyle/>
        <a:p>
          <a:endParaRPr lang="el-GR"/>
        </a:p>
      </dgm:t>
    </dgm:pt>
    <dgm:pt modelId="{5F6EF767-B611-4713-B5C8-FBCBAD10683B}" type="pres">
      <dgm:prSet presAssocID="{4C108A9F-459B-405F-B425-BB13B9C8944E}" presName="hierRoot2" presStyleCnt="0">
        <dgm:presLayoutVars>
          <dgm:hierBranch val="init"/>
        </dgm:presLayoutVars>
      </dgm:prSet>
      <dgm:spPr/>
    </dgm:pt>
    <dgm:pt modelId="{4CB0BC0B-0A67-432F-B835-295209850821}" type="pres">
      <dgm:prSet presAssocID="{4C108A9F-459B-405F-B425-BB13B9C8944E}" presName="rootComposite" presStyleCnt="0"/>
      <dgm:spPr/>
    </dgm:pt>
    <dgm:pt modelId="{C2D0957B-E6E6-421F-94B7-F184FAA00914}" type="pres">
      <dgm:prSet presAssocID="{4C108A9F-459B-405F-B425-BB13B9C8944E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08BFAC38-1C82-4F9F-8617-DAC3FB846DA5}" type="pres">
      <dgm:prSet presAssocID="{4C108A9F-459B-405F-B425-BB13B9C8944E}" presName="rootConnector" presStyleLbl="node2" presStyleIdx="1" presStyleCnt="2"/>
      <dgm:spPr/>
      <dgm:t>
        <a:bodyPr/>
        <a:lstStyle/>
        <a:p>
          <a:endParaRPr lang="el-GR"/>
        </a:p>
      </dgm:t>
    </dgm:pt>
    <dgm:pt modelId="{646A228F-E54E-4235-AE7C-4B714464E8D8}" type="pres">
      <dgm:prSet presAssocID="{4C108A9F-459B-405F-B425-BB13B9C8944E}" presName="hierChild4" presStyleCnt="0"/>
      <dgm:spPr/>
    </dgm:pt>
    <dgm:pt modelId="{E1E59C2B-D429-4AE2-853F-688255F06E9D}" type="pres">
      <dgm:prSet presAssocID="{4C108A9F-459B-405F-B425-BB13B9C8944E}" presName="hierChild5" presStyleCnt="0"/>
      <dgm:spPr/>
    </dgm:pt>
    <dgm:pt modelId="{FC421B84-ACF9-4A84-B84B-4FE209026EB0}" type="pres">
      <dgm:prSet presAssocID="{E070378B-66F5-48A5-8839-028DC7BCB461}" presName="hierChild3" presStyleCnt="0"/>
      <dgm:spPr/>
    </dgm:pt>
    <dgm:pt modelId="{CCBA3515-3994-4091-8F57-84F5C593CF95}" type="pres">
      <dgm:prSet presAssocID="{CCFBC72F-0979-4B63-AA7E-D0C55FDAC07F}" presName="Name111" presStyleLbl="parChTrans1D2" presStyleIdx="2" presStyleCnt="3"/>
      <dgm:spPr/>
      <dgm:t>
        <a:bodyPr/>
        <a:lstStyle/>
        <a:p>
          <a:endParaRPr lang="el-GR"/>
        </a:p>
      </dgm:t>
    </dgm:pt>
    <dgm:pt modelId="{F31B6224-DD95-4ADC-B766-04E7F809C81C}" type="pres">
      <dgm:prSet presAssocID="{462AC521-E056-437C-B753-852CC1849E16}" presName="hierRoot3" presStyleCnt="0">
        <dgm:presLayoutVars>
          <dgm:hierBranch val="init"/>
        </dgm:presLayoutVars>
      </dgm:prSet>
      <dgm:spPr/>
    </dgm:pt>
    <dgm:pt modelId="{0058B471-FE5D-445E-A348-05F5CF24BDBE}" type="pres">
      <dgm:prSet presAssocID="{462AC521-E056-437C-B753-852CC1849E16}" presName="rootComposite3" presStyleCnt="0"/>
      <dgm:spPr/>
    </dgm:pt>
    <dgm:pt modelId="{FBA2BCD9-8C6C-4CE8-86D6-72A077B5732C}" type="pres">
      <dgm:prSet presAssocID="{462AC521-E056-437C-B753-852CC1849E16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660927DF-3838-4CA6-8A82-933DFB018F37}" type="pres">
      <dgm:prSet presAssocID="{462AC521-E056-437C-B753-852CC1849E16}" presName="rootConnector3" presStyleLbl="asst1" presStyleIdx="0" presStyleCnt="1"/>
      <dgm:spPr/>
      <dgm:t>
        <a:bodyPr/>
        <a:lstStyle/>
        <a:p>
          <a:endParaRPr lang="el-GR"/>
        </a:p>
      </dgm:t>
    </dgm:pt>
    <dgm:pt modelId="{EA6B781A-9C4A-4BFF-9420-4BDC0120B1AF}" type="pres">
      <dgm:prSet presAssocID="{462AC521-E056-437C-B753-852CC1849E16}" presName="hierChild6" presStyleCnt="0"/>
      <dgm:spPr/>
    </dgm:pt>
    <dgm:pt modelId="{FFE31A25-EDF5-40EC-90FB-E9D983FDDF82}" type="pres">
      <dgm:prSet presAssocID="{462AC521-E056-437C-B753-852CC1849E16}" presName="hierChild7" presStyleCnt="0"/>
      <dgm:spPr/>
    </dgm:pt>
  </dgm:ptLst>
  <dgm:cxnLst>
    <dgm:cxn modelId="{C865E5ED-4539-49EC-ABB9-771E4D776A83}" type="presOf" srcId="{E070378B-66F5-48A5-8839-028DC7BCB461}" destId="{DE8D85EF-4864-43F9-8A08-86B9377DF300}" srcOrd="1" destOrd="0" presId="urn:microsoft.com/office/officeart/2005/8/layout/orgChart1"/>
    <dgm:cxn modelId="{0CB26289-2DED-449B-81EA-F08F67B9103E}" type="presOf" srcId="{4C108A9F-459B-405F-B425-BB13B9C8944E}" destId="{C2D0957B-E6E6-421F-94B7-F184FAA00914}" srcOrd="0" destOrd="0" presId="urn:microsoft.com/office/officeart/2005/8/layout/orgChart1"/>
    <dgm:cxn modelId="{D3D2D28C-C736-4C5C-BB7B-7FBB3C15EB51}" type="presOf" srcId="{462AC521-E056-437C-B753-852CC1849E16}" destId="{660927DF-3838-4CA6-8A82-933DFB018F37}" srcOrd="1" destOrd="0" presId="urn:microsoft.com/office/officeart/2005/8/layout/orgChart1"/>
    <dgm:cxn modelId="{ED212345-96C1-4742-830F-D5F52AE3E8F3}" type="presOf" srcId="{E070378B-66F5-48A5-8839-028DC7BCB461}" destId="{CD3994C6-9C3E-4EE8-BB68-D9DFBEE153C7}" srcOrd="0" destOrd="0" presId="urn:microsoft.com/office/officeart/2005/8/layout/orgChart1"/>
    <dgm:cxn modelId="{3CBE7458-588D-46D5-8C3B-7EF9766A5A02}" type="presOf" srcId="{8799C885-8576-4D36-BB0C-E23A4A459056}" destId="{870C32D2-8E40-4C27-A9C0-07AE0F05AF08}" srcOrd="0" destOrd="0" presId="urn:microsoft.com/office/officeart/2005/8/layout/orgChart1"/>
    <dgm:cxn modelId="{DE4A498E-6EA5-4A4E-9FEB-1E72AF7CC3D0}" type="presOf" srcId="{4C108A9F-459B-405F-B425-BB13B9C8944E}" destId="{08BFAC38-1C82-4F9F-8617-DAC3FB846DA5}" srcOrd="1" destOrd="0" presId="urn:microsoft.com/office/officeart/2005/8/layout/orgChart1"/>
    <dgm:cxn modelId="{F5C7A6CA-8F95-4170-8276-E9BE8EE0A829}" type="presOf" srcId="{CCFBC72F-0979-4B63-AA7E-D0C55FDAC07F}" destId="{CCBA3515-3994-4091-8F57-84F5C593CF95}" srcOrd="0" destOrd="0" presId="urn:microsoft.com/office/officeart/2005/8/layout/orgChart1"/>
    <dgm:cxn modelId="{E3E67FC9-8802-4A45-BEA4-F58A1D706B40}" type="presOf" srcId="{462AC521-E056-437C-B753-852CC1849E16}" destId="{FBA2BCD9-8C6C-4CE8-86D6-72A077B5732C}" srcOrd="0" destOrd="0" presId="urn:microsoft.com/office/officeart/2005/8/layout/orgChart1"/>
    <dgm:cxn modelId="{F32D276A-6B01-4B36-9478-11782B445B8A}" type="presOf" srcId="{7EDD3E1C-49F9-4125-80B7-15A23FEB61C3}" destId="{7E4C9110-BFE1-46F8-BDAA-025D457FEEAE}" srcOrd="0" destOrd="0" presId="urn:microsoft.com/office/officeart/2005/8/layout/orgChart1"/>
    <dgm:cxn modelId="{1A600B71-BB31-496D-8E94-0A22503872D7}" srcId="{E070378B-66F5-48A5-8839-028DC7BCB461}" destId="{9CB59C6D-CC66-42DB-BA7C-818C6FAADE45}" srcOrd="1" destOrd="0" parTransId="{18049A2B-DE61-4E4D-B0EA-42CE65065B1C}" sibTransId="{175045AB-8CBF-44C3-9096-86376431DF34}"/>
    <dgm:cxn modelId="{FFA708A2-125F-44A7-B7C7-6BA4EEB068B8}" srcId="{E070378B-66F5-48A5-8839-028DC7BCB461}" destId="{4C108A9F-459B-405F-B425-BB13B9C8944E}" srcOrd="2" destOrd="0" parTransId="{8799C885-8576-4D36-BB0C-E23A4A459056}" sibTransId="{FC031EE9-54B5-438C-B060-07D86F01F602}"/>
    <dgm:cxn modelId="{CE660844-CF79-406A-BE58-6D56E83CAA2E}" srcId="{E070378B-66F5-48A5-8839-028DC7BCB461}" destId="{462AC521-E056-437C-B753-852CC1849E16}" srcOrd="0" destOrd="0" parTransId="{CCFBC72F-0979-4B63-AA7E-D0C55FDAC07F}" sibTransId="{BC2A5337-B59C-4A45-A631-7E95EEDDCFB3}"/>
    <dgm:cxn modelId="{0954821C-0D1D-45A7-BAB5-1CE98F620137}" type="presOf" srcId="{18049A2B-DE61-4E4D-B0EA-42CE65065B1C}" destId="{A66079AD-5D56-46E7-A09E-67501B3D0975}" srcOrd="0" destOrd="0" presId="urn:microsoft.com/office/officeart/2005/8/layout/orgChart1"/>
    <dgm:cxn modelId="{F1804FB4-A8E6-49F4-B4A0-BF76C99D45F9}" type="presOf" srcId="{9CB59C6D-CC66-42DB-BA7C-818C6FAADE45}" destId="{B1750802-BAB9-47F8-9A00-3B8A91578A44}" srcOrd="0" destOrd="0" presId="urn:microsoft.com/office/officeart/2005/8/layout/orgChart1"/>
    <dgm:cxn modelId="{8119EABA-D603-4AEF-B932-9597E5DAD76A}" srcId="{7EDD3E1C-49F9-4125-80B7-15A23FEB61C3}" destId="{E070378B-66F5-48A5-8839-028DC7BCB461}" srcOrd="0" destOrd="0" parTransId="{D06C931D-0A1E-4567-88C5-8E582942709C}" sibTransId="{A64DFF92-C25F-4C0B-80DE-CB1A7C08C032}"/>
    <dgm:cxn modelId="{5226CF21-5763-4673-86B1-CAAA6AAB8163}" type="presOf" srcId="{9CB59C6D-CC66-42DB-BA7C-818C6FAADE45}" destId="{21763561-FB3B-475D-9486-8EFAE30E4CEF}" srcOrd="1" destOrd="0" presId="urn:microsoft.com/office/officeart/2005/8/layout/orgChart1"/>
    <dgm:cxn modelId="{B9D4FE5B-6F11-4739-A52E-4766143641E3}" type="presParOf" srcId="{7E4C9110-BFE1-46F8-BDAA-025D457FEEAE}" destId="{E191EF91-A41C-40C9-B181-775EB66D776F}" srcOrd="0" destOrd="0" presId="urn:microsoft.com/office/officeart/2005/8/layout/orgChart1"/>
    <dgm:cxn modelId="{ADF85227-9938-4C18-9128-A5F64E535019}" type="presParOf" srcId="{E191EF91-A41C-40C9-B181-775EB66D776F}" destId="{2338CA2D-C1BF-407E-B8B5-E37A62DF6851}" srcOrd="0" destOrd="0" presId="urn:microsoft.com/office/officeart/2005/8/layout/orgChart1"/>
    <dgm:cxn modelId="{8DD7CB0B-AF63-4719-883C-24E5A4A1C7FF}" type="presParOf" srcId="{2338CA2D-C1BF-407E-B8B5-E37A62DF6851}" destId="{CD3994C6-9C3E-4EE8-BB68-D9DFBEE153C7}" srcOrd="0" destOrd="0" presId="urn:microsoft.com/office/officeart/2005/8/layout/orgChart1"/>
    <dgm:cxn modelId="{1D807E1E-21AD-4630-9414-07CE0559E142}" type="presParOf" srcId="{2338CA2D-C1BF-407E-B8B5-E37A62DF6851}" destId="{DE8D85EF-4864-43F9-8A08-86B9377DF300}" srcOrd="1" destOrd="0" presId="urn:microsoft.com/office/officeart/2005/8/layout/orgChart1"/>
    <dgm:cxn modelId="{0D015EDC-91F3-41B3-8401-573D7F219F3B}" type="presParOf" srcId="{E191EF91-A41C-40C9-B181-775EB66D776F}" destId="{9D7C677B-6018-496A-A964-0208B2F2B08D}" srcOrd="1" destOrd="0" presId="urn:microsoft.com/office/officeart/2005/8/layout/orgChart1"/>
    <dgm:cxn modelId="{C29F854B-DC93-4E56-BABD-CA2CB68669A3}" type="presParOf" srcId="{9D7C677B-6018-496A-A964-0208B2F2B08D}" destId="{A66079AD-5D56-46E7-A09E-67501B3D0975}" srcOrd="0" destOrd="0" presId="urn:microsoft.com/office/officeart/2005/8/layout/orgChart1"/>
    <dgm:cxn modelId="{FD353BF2-5D3C-41C2-A2EE-C148A44FA682}" type="presParOf" srcId="{9D7C677B-6018-496A-A964-0208B2F2B08D}" destId="{6BA95837-5EA9-4E51-B2B6-343B87651237}" srcOrd="1" destOrd="0" presId="urn:microsoft.com/office/officeart/2005/8/layout/orgChart1"/>
    <dgm:cxn modelId="{76A6CFC5-1DD9-48FB-8DF9-85D3FD52220F}" type="presParOf" srcId="{6BA95837-5EA9-4E51-B2B6-343B87651237}" destId="{69B652BE-6E3A-4B8D-A61F-C2A785FB50F4}" srcOrd="0" destOrd="0" presId="urn:microsoft.com/office/officeart/2005/8/layout/orgChart1"/>
    <dgm:cxn modelId="{33E74EE4-4A1C-4A68-8593-6E0FD605EEC3}" type="presParOf" srcId="{69B652BE-6E3A-4B8D-A61F-C2A785FB50F4}" destId="{B1750802-BAB9-47F8-9A00-3B8A91578A44}" srcOrd="0" destOrd="0" presId="urn:microsoft.com/office/officeart/2005/8/layout/orgChart1"/>
    <dgm:cxn modelId="{913A7920-75EC-4475-B7A7-47615C3AB5E7}" type="presParOf" srcId="{69B652BE-6E3A-4B8D-A61F-C2A785FB50F4}" destId="{21763561-FB3B-475D-9486-8EFAE30E4CEF}" srcOrd="1" destOrd="0" presId="urn:microsoft.com/office/officeart/2005/8/layout/orgChart1"/>
    <dgm:cxn modelId="{600366AB-7A46-4A99-A885-10C32E6EF8C9}" type="presParOf" srcId="{6BA95837-5EA9-4E51-B2B6-343B87651237}" destId="{4637DD48-D033-41A3-A921-73FC57345459}" srcOrd="1" destOrd="0" presId="urn:microsoft.com/office/officeart/2005/8/layout/orgChart1"/>
    <dgm:cxn modelId="{049A7D2D-27CF-4516-9058-2D1D8220C34F}" type="presParOf" srcId="{6BA95837-5EA9-4E51-B2B6-343B87651237}" destId="{CC9DA962-246D-4DBA-97AB-18818F779172}" srcOrd="2" destOrd="0" presId="urn:microsoft.com/office/officeart/2005/8/layout/orgChart1"/>
    <dgm:cxn modelId="{B5247F6C-C63A-4FEB-B555-C0532EF6B735}" type="presParOf" srcId="{9D7C677B-6018-496A-A964-0208B2F2B08D}" destId="{870C32D2-8E40-4C27-A9C0-07AE0F05AF08}" srcOrd="2" destOrd="0" presId="urn:microsoft.com/office/officeart/2005/8/layout/orgChart1"/>
    <dgm:cxn modelId="{2B1A5C0E-E48D-4859-88E0-D0A460C8CB1F}" type="presParOf" srcId="{9D7C677B-6018-496A-A964-0208B2F2B08D}" destId="{5F6EF767-B611-4713-B5C8-FBCBAD10683B}" srcOrd="3" destOrd="0" presId="urn:microsoft.com/office/officeart/2005/8/layout/orgChart1"/>
    <dgm:cxn modelId="{65507BE5-4CC9-4F2A-B782-2F160AF31B89}" type="presParOf" srcId="{5F6EF767-B611-4713-B5C8-FBCBAD10683B}" destId="{4CB0BC0B-0A67-432F-B835-295209850821}" srcOrd="0" destOrd="0" presId="urn:microsoft.com/office/officeart/2005/8/layout/orgChart1"/>
    <dgm:cxn modelId="{C6DD24E1-9E8F-4279-AEBA-12606638D29F}" type="presParOf" srcId="{4CB0BC0B-0A67-432F-B835-295209850821}" destId="{C2D0957B-E6E6-421F-94B7-F184FAA00914}" srcOrd="0" destOrd="0" presId="urn:microsoft.com/office/officeart/2005/8/layout/orgChart1"/>
    <dgm:cxn modelId="{18878AF2-7AB4-4554-988F-B6BC85147E2A}" type="presParOf" srcId="{4CB0BC0B-0A67-432F-B835-295209850821}" destId="{08BFAC38-1C82-4F9F-8617-DAC3FB846DA5}" srcOrd="1" destOrd="0" presId="urn:microsoft.com/office/officeart/2005/8/layout/orgChart1"/>
    <dgm:cxn modelId="{E91F5802-87F3-495E-AEEC-79641D03E214}" type="presParOf" srcId="{5F6EF767-B611-4713-B5C8-FBCBAD10683B}" destId="{646A228F-E54E-4235-AE7C-4B714464E8D8}" srcOrd="1" destOrd="0" presId="urn:microsoft.com/office/officeart/2005/8/layout/orgChart1"/>
    <dgm:cxn modelId="{9B8C1DAA-ADE7-48B0-8239-32383C153A69}" type="presParOf" srcId="{5F6EF767-B611-4713-B5C8-FBCBAD10683B}" destId="{E1E59C2B-D429-4AE2-853F-688255F06E9D}" srcOrd="2" destOrd="0" presId="urn:microsoft.com/office/officeart/2005/8/layout/orgChart1"/>
    <dgm:cxn modelId="{6224C9FB-96FE-4310-A1E8-C41669727872}" type="presParOf" srcId="{E191EF91-A41C-40C9-B181-775EB66D776F}" destId="{FC421B84-ACF9-4A84-B84B-4FE209026EB0}" srcOrd="2" destOrd="0" presId="urn:microsoft.com/office/officeart/2005/8/layout/orgChart1"/>
    <dgm:cxn modelId="{DC835AF3-831C-4094-8FB4-205899B5873F}" type="presParOf" srcId="{FC421B84-ACF9-4A84-B84B-4FE209026EB0}" destId="{CCBA3515-3994-4091-8F57-84F5C593CF95}" srcOrd="0" destOrd="0" presId="urn:microsoft.com/office/officeart/2005/8/layout/orgChart1"/>
    <dgm:cxn modelId="{43A7EFD6-0F4F-4377-9548-35FB264B49A2}" type="presParOf" srcId="{FC421B84-ACF9-4A84-B84B-4FE209026EB0}" destId="{F31B6224-DD95-4ADC-B766-04E7F809C81C}" srcOrd="1" destOrd="0" presId="urn:microsoft.com/office/officeart/2005/8/layout/orgChart1"/>
    <dgm:cxn modelId="{17FDD88A-6B1B-433B-A3D4-17D25F342C9D}" type="presParOf" srcId="{F31B6224-DD95-4ADC-B766-04E7F809C81C}" destId="{0058B471-FE5D-445E-A348-05F5CF24BDBE}" srcOrd="0" destOrd="0" presId="urn:microsoft.com/office/officeart/2005/8/layout/orgChart1"/>
    <dgm:cxn modelId="{FC377602-83FD-4D01-BB25-40AFA973FF08}" type="presParOf" srcId="{0058B471-FE5D-445E-A348-05F5CF24BDBE}" destId="{FBA2BCD9-8C6C-4CE8-86D6-72A077B5732C}" srcOrd="0" destOrd="0" presId="urn:microsoft.com/office/officeart/2005/8/layout/orgChart1"/>
    <dgm:cxn modelId="{BDDA9CE1-E20D-4A6F-A58B-CB2B2F48E2F4}" type="presParOf" srcId="{0058B471-FE5D-445E-A348-05F5CF24BDBE}" destId="{660927DF-3838-4CA6-8A82-933DFB018F37}" srcOrd="1" destOrd="0" presId="urn:microsoft.com/office/officeart/2005/8/layout/orgChart1"/>
    <dgm:cxn modelId="{FDFAA31F-EF74-4E5A-AC58-95157D56C53A}" type="presParOf" srcId="{F31B6224-DD95-4ADC-B766-04E7F809C81C}" destId="{EA6B781A-9C4A-4BFF-9420-4BDC0120B1AF}" srcOrd="1" destOrd="0" presId="urn:microsoft.com/office/officeart/2005/8/layout/orgChart1"/>
    <dgm:cxn modelId="{51A563D4-779F-471F-9AB3-239BFBA3EFF5}" type="presParOf" srcId="{F31B6224-DD95-4ADC-B766-04E7F809C81C}" destId="{FFE31A25-EDF5-40EC-90FB-E9D983FDDF8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6A0399-2433-4FA7-9413-84BFED40541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F1CD7050-2EFA-437A-AACC-22FDC9109631}">
      <dgm:prSet phldrT="[Κείμενο]" custT="1"/>
      <dgm:spPr/>
      <dgm:t>
        <a:bodyPr/>
        <a:lstStyle/>
        <a:p>
          <a:r>
            <a:rPr lang="el-GR" sz="1400" dirty="0" smtClean="0"/>
            <a:t>Οι πόροι είναι </a:t>
          </a:r>
          <a:r>
            <a:rPr lang="en-US" sz="1400" dirty="0" smtClean="0"/>
            <a:t>:</a:t>
          </a:r>
          <a:endParaRPr lang="el-GR" sz="1400" dirty="0"/>
        </a:p>
      </dgm:t>
    </dgm:pt>
    <dgm:pt modelId="{46B1B4F0-8456-42A7-9C7E-00B145666F51}" type="parTrans" cxnId="{9D37805F-6900-485F-9DF8-8265831028AE}">
      <dgm:prSet/>
      <dgm:spPr/>
      <dgm:t>
        <a:bodyPr/>
        <a:lstStyle/>
        <a:p>
          <a:endParaRPr lang="el-GR"/>
        </a:p>
      </dgm:t>
    </dgm:pt>
    <dgm:pt modelId="{11D45E02-AB92-4A0E-BCDF-14FA6025D306}" type="sibTrans" cxnId="{9D37805F-6900-485F-9DF8-8265831028AE}">
      <dgm:prSet/>
      <dgm:spPr/>
      <dgm:t>
        <a:bodyPr/>
        <a:lstStyle/>
        <a:p>
          <a:endParaRPr lang="el-GR"/>
        </a:p>
      </dgm:t>
    </dgm:pt>
    <dgm:pt modelId="{D3721250-33A2-418A-8443-30DEF7F341F9}">
      <dgm:prSet phldrT="[Κείμενο]" custT="1"/>
      <dgm:spPr/>
      <dgm:t>
        <a:bodyPr/>
        <a:lstStyle/>
        <a:p>
          <a:r>
            <a:rPr lang="el-GR" sz="1400" dirty="0" smtClean="0"/>
            <a:t>Υλικοί</a:t>
          </a:r>
          <a:r>
            <a:rPr lang="en-US" sz="1400" dirty="0" smtClean="0"/>
            <a:t>: </a:t>
          </a:r>
          <a:r>
            <a:rPr lang="el-GR" sz="1400" dirty="0" smtClean="0"/>
            <a:t>χρήματα, εργαλεία, τρόφιμα κ.ά.</a:t>
          </a:r>
          <a:endParaRPr lang="el-GR" sz="1400" dirty="0"/>
        </a:p>
      </dgm:t>
    </dgm:pt>
    <dgm:pt modelId="{29801BEB-A096-4D6C-98EB-91FDDE6994B5}" type="parTrans" cxnId="{B12D8857-A0FF-4EA0-82C5-2F9F253FCABC}">
      <dgm:prSet/>
      <dgm:spPr/>
      <dgm:t>
        <a:bodyPr/>
        <a:lstStyle/>
        <a:p>
          <a:endParaRPr lang="el-GR"/>
        </a:p>
      </dgm:t>
    </dgm:pt>
    <dgm:pt modelId="{BA8B0C12-4675-4E09-B02F-F70B75EB25B4}" type="sibTrans" cxnId="{B12D8857-A0FF-4EA0-82C5-2F9F253FCABC}">
      <dgm:prSet/>
      <dgm:spPr/>
      <dgm:t>
        <a:bodyPr/>
        <a:lstStyle/>
        <a:p>
          <a:endParaRPr lang="el-GR"/>
        </a:p>
      </dgm:t>
    </dgm:pt>
    <dgm:pt modelId="{3A7DBBD5-0EA9-463F-9084-7BEF14FFF87B}">
      <dgm:prSet phldrT="[Κείμενο]" custT="1"/>
      <dgm:spPr/>
      <dgm:t>
        <a:bodyPr/>
        <a:lstStyle/>
        <a:p>
          <a:r>
            <a:rPr lang="el-GR" sz="1400" dirty="0" smtClean="0"/>
            <a:t>Ανθρώπινοι </a:t>
          </a:r>
          <a:r>
            <a:rPr lang="en-US" sz="1400" dirty="0" smtClean="0"/>
            <a:t>: </a:t>
          </a:r>
          <a:r>
            <a:rPr lang="el-GR" sz="1400" dirty="0" smtClean="0"/>
            <a:t>τα φυσικά , ψυχικά και πνευματικά χαρακτηριστικά γνωρίσματα και ιδιότητες των ατόμων (ικανότητες, δεξιότητες, ταλέντα, γνώσεις)</a:t>
          </a:r>
          <a:endParaRPr lang="el-GR" sz="1400" dirty="0"/>
        </a:p>
      </dgm:t>
    </dgm:pt>
    <dgm:pt modelId="{3C808BF2-AAEB-450B-8CC3-8792BD5D6A1F}" type="parTrans" cxnId="{744154C3-95C9-49F6-A1BF-C686E7F6A421}">
      <dgm:prSet/>
      <dgm:spPr/>
      <dgm:t>
        <a:bodyPr/>
        <a:lstStyle/>
        <a:p>
          <a:endParaRPr lang="el-GR"/>
        </a:p>
      </dgm:t>
    </dgm:pt>
    <dgm:pt modelId="{3E96ACED-F0BF-49B0-8A4E-477769178C34}" type="sibTrans" cxnId="{744154C3-95C9-49F6-A1BF-C686E7F6A421}">
      <dgm:prSet/>
      <dgm:spPr/>
      <dgm:t>
        <a:bodyPr/>
        <a:lstStyle/>
        <a:p>
          <a:endParaRPr lang="el-GR"/>
        </a:p>
      </dgm:t>
    </dgm:pt>
    <dgm:pt modelId="{70FA131B-4898-49B9-B4EA-01EE184F2846}" type="pres">
      <dgm:prSet presAssocID="{FA6A0399-2433-4FA7-9413-84BFED40541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0F6FF642-BF2E-4E1C-ABBE-B7933F3074E8}" type="pres">
      <dgm:prSet presAssocID="{F1CD7050-2EFA-437A-AACC-22FDC9109631}" presName="root1" presStyleCnt="0"/>
      <dgm:spPr/>
    </dgm:pt>
    <dgm:pt modelId="{DCE04F45-1A5A-4107-A420-39914CD135C2}" type="pres">
      <dgm:prSet presAssocID="{F1CD7050-2EFA-437A-AACC-22FDC910963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08514089-52B8-4AE3-AFA8-48246C8BBF7A}" type="pres">
      <dgm:prSet presAssocID="{F1CD7050-2EFA-437A-AACC-22FDC9109631}" presName="level2hierChild" presStyleCnt="0"/>
      <dgm:spPr/>
    </dgm:pt>
    <dgm:pt modelId="{537AA151-17BB-4595-8E4B-85AB04F7AE88}" type="pres">
      <dgm:prSet presAssocID="{29801BEB-A096-4D6C-98EB-91FDDE6994B5}" presName="conn2-1" presStyleLbl="parChTrans1D2" presStyleIdx="0" presStyleCnt="2"/>
      <dgm:spPr/>
      <dgm:t>
        <a:bodyPr/>
        <a:lstStyle/>
        <a:p>
          <a:endParaRPr lang="el-GR"/>
        </a:p>
      </dgm:t>
    </dgm:pt>
    <dgm:pt modelId="{EB74C7F8-4A20-4CB0-9A4D-33E778CF45AB}" type="pres">
      <dgm:prSet presAssocID="{29801BEB-A096-4D6C-98EB-91FDDE6994B5}" presName="connTx" presStyleLbl="parChTrans1D2" presStyleIdx="0" presStyleCnt="2"/>
      <dgm:spPr/>
      <dgm:t>
        <a:bodyPr/>
        <a:lstStyle/>
        <a:p>
          <a:endParaRPr lang="el-GR"/>
        </a:p>
      </dgm:t>
    </dgm:pt>
    <dgm:pt modelId="{976A4204-2129-4EB4-B83C-70DDB072B126}" type="pres">
      <dgm:prSet presAssocID="{D3721250-33A2-418A-8443-30DEF7F341F9}" presName="root2" presStyleCnt="0"/>
      <dgm:spPr/>
    </dgm:pt>
    <dgm:pt modelId="{0B436AC2-5BEF-4972-AAE2-F4E8AE80370D}" type="pres">
      <dgm:prSet presAssocID="{D3721250-33A2-418A-8443-30DEF7F341F9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7F77E7BE-5833-4693-8DE5-7D83C9397638}" type="pres">
      <dgm:prSet presAssocID="{D3721250-33A2-418A-8443-30DEF7F341F9}" presName="level3hierChild" presStyleCnt="0"/>
      <dgm:spPr/>
    </dgm:pt>
    <dgm:pt modelId="{5EF63CF9-E275-403E-BF02-7E1BD35F73ED}" type="pres">
      <dgm:prSet presAssocID="{3C808BF2-AAEB-450B-8CC3-8792BD5D6A1F}" presName="conn2-1" presStyleLbl="parChTrans1D2" presStyleIdx="1" presStyleCnt="2"/>
      <dgm:spPr/>
      <dgm:t>
        <a:bodyPr/>
        <a:lstStyle/>
        <a:p>
          <a:endParaRPr lang="el-GR"/>
        </a:p>
      </dgm:t>
    </dgm:pt>
    <dgm:pt modelId="{D2665FFB-1B8D-4161-A1AA-FA9A87DD7F9F}" type="pres">
      <dgm:prSet presAssocID="{3C808BF2-AAEB-450B-8CC3-8792BD5D6A1F}" presName="connTx" presStyleLbl="parChTrans1D2" presStyleIdx="1" presStyleCnt="2"/>
      <dgm:spPr/>
      <dgm:t>
        <a:bodyPr/>
        <a:lstStyle/>
        <a:p>
          <a:endParaRPr lang="el-GR"/>
        </a:p>
      </dgm:t>
    </dgm:pt>
    <dgm:pt modelId="{F01172F5-BE0F-4B7C-BA37-1875D5F1E6D8}" type="pres">
      <dgm:prSet presAssocID="{3A7DBBD5-0EA9-463F-9084-7BEF14FFF87B}" presName="root2" presStyleCnt="0"/>
      <dgm:spPr/>
    </dgm:pt>
    <dgm:pt modelId="{ED3B137C-1947-4750-A670-C023FE273D03}" type="pres">
      <dgm:prSet presAssocID="{3A7DBBD5-0EA9-463F-9084-7BEF14FFF87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24924A45-62F4-4770-B513-F23C583849E7}" type="pres">
      <dgm:prSet presAssocID="{3A7DBBD5-0EA9-463F-9084-7BEF14FFF87B}" presName="level3hierChild" presStyleCnt="0"/>
      <dgm:spPr/>
    </dgm:pt>
  </dgm:ptLst>
  <dgm:cxnLst>
    <dgm:cxn modelId="{744154C3-95C9-49F6-A1BF-C686E7F6A421}" srcId="{F1CD7050-2EFA-437A-AACC-22FDC9109631}" destId="{3A7DBBD5-0EA9-463F-9084-7BEF14FFF87B}" srcOrd="1" destOrd="0" parTransId="{3C808BF2-AAEB-450B-8CC3-8792BD5D6A1F}" sibTransId="{3E96ACED-F0BF-49B0-8A4E-477769178C34}"/>
    <dgm:cxn modelId="{3A6CEE3D-957D-48F8-A705-31DB971EB442}" type="presOf" srcId="{FA6A0399-2433-4FA7-9413-84BFED405412}" destId="{70FA131B-4898-49B9-B4EA-01EE184F2846}" srcOrd="0" destOrd="0" presId="urn:microsoft.com/office/officeart/2005/8/layout/hierarchy2"/>
    <dgm:cxn modelId="{C7D87A2E-C32A-4A7F-88F6-ED1C0E19773F}" type="presOf" srcId="{3A7DBBD5-0EA9-463F-9084-7BEF14FFF87B}" destId="{ED3B137C-1947-4750-A670-C023FE273D03}" srcOrd="0" destOrd="0" presId="urn:microsoft.com/office/officeart/2005/8/layout/hierarchy2"/>
    <dgm:cxn modelId="{EC817749-B5D5-48F4-ADA9-4D800C03C656}" type="presOf" srcId="{29801BEB-A096-4D6C-98EB-91FDDE6994B5}" destId="{EB74C7F8-4A20-4CB0-9A4D-33E778CF45AB}" srcOrd="1" destOrd="0" presId="urn:microsoft.com/office/officeart/2005/8/layout/hierarchy2"/>
    <dgm:cxn modelId="{17556AEA-3C92-4C1E-A75A-804D59B5BDE6}" type="presOf" srcId="{29801BEB-A096-4D6C-98EB-91FDDE6994B5}" destId="{537AA151-17BB-4595-8E4B-85AB04F7AE88}" srcOrd="0" destOrd="0" presId="urn:microsoft.com/office/officeart/2005/8/layout/hierarchy2"/>
    <dgm:cxn modelId="{184BCDBA-FF0A-41DA-92B7-100D7BB1A0F9}" type="presOf" srcId="{D3721250-33A2-418A-8443-30DEF7F341F9}" destId="{0B436AC2-5BEF-4972-AAE2-F4E8AE80370D}" srcOrd="0" destOrd="0" presId="urn:microsoft.com/office/officeart/2005/8/layout/hierarchy2"/>
    <dgm:cxn modelId="{9D37805F-6900-485F-9DF8-8265831028AE}" srcId="{FA6A0399-2433-4FA7-9413-84BFED405412}" destId="{F1CD7050-2EFA-437A-AACC-22FDC9109631}" srcOrd="0" destOrd="0" parTransId="{46B1B4F0-8456-42A7-9C7E-00B145666F51}" sibTransId="{11D45E02-AB92-4A0E-BCDF-14FA6025D306}"/>
    <dgm:cxn modelId="{88CE7226-DEF2-4BD7-9780-D221CABF3CD9}" type="presOf" srcId="{3C808BF2-AAEB-450B-8CC3-8792BD5D6A1F}" destId="{D2665FFB-1B8D-4161-A1AA-FA9A87DD7F9F}" srcOrd="1" destOrd="0" presId="urn:microsoft.com/office/officeart/2005/8/layout/hierarchy2"/>
    <dgm:cxn modelId="{611DD164-52B8-4EE6-B3CB-DCAC6C6DCDBB}" type="presOf" srcId="{3C808BF2-AAEB-450B-8CC3-8792BD5D6A1F}" destId="{5EF63CF9-E275-403E-BF02-7E1BD35F73ED}" srcOrd="0" destOrd="0" presId="urn:microsoft.com/office/officeart/2005/8/layout/hierarchy2"/>
    <dgm:cxn modelId="{B12D8857-A0FF-4EA0-82C5-2F9F253FCABC}" srcId="{F1CD7050-2EFA-437A-AACC-22FDC9109631}" destId="{D3721250-33A2-418A-8443-30DEF7F341F9}" srcOrd="0" destOrd="0" parTransId="{29801BEB-A096-4D6C-98EB-91FDDE6994B5}" sibTransId="{BA8B0C12-4675-4E09-B02F-F70B75EB25B4}"/>
    <dgm:cxn modelId="{3BE8F264-0C26-44A3-840D-E60F341AE222}" type="presOf" srcId="{F1CD7050-2EFA-437A-AACC-22FDC9109631}" destId="{DCE04F45-1A5A-4107-A420-39914CD135C2}" srcOrd="0" destOrd="0" presId="urn:microsoft.com/office/officeart/2005/8/layout/hierarchy2"/>
    <dgm:cxn modelId="{3BA35FD8-A6CA-4F57-91AF-8BA60EF8C391}" type="presParOf" srcId="{70FA131B-4898-49B9-B4EA-01EE184F2846}" destId="{0F6FF642-BF2E-4E1C-ABBE-B7933F3074E8}" srcOrd="0" destOrd="0" presId="urn:microsoft.com/office/officeart/2005/8/layout/hierarchy2"/>
    <dgm:cxn modelId="{EFFD8C4A-AA70-49A1-9480-D695E43F2594}" type="presParOf" srcId="{0F6FF642-BF2E-4E1C-ABBE-B7933F3074E8}" destId="{DCE04F45-1A5A-4107-A420-39914CD135C2}" srcOrd="0" destOrd="0" presId="urn:microsoft.com/office/officeart/2005/8/layout/hierarchy2"/>
    <dgm:cxn modelId="{6DC7BBFB-D13E-4117-BD79-5001E4207606}" type="presParOf" srcId="{0F6FF642-BF2E-4E1C-ABBE-B7933F3074E8}" destId="{08514089-52B8-4AE3-AFA8-48246C8BBF7A}" srcOrd="1" destOrd="0" presId="urn:microsoft.com/office/officeart/2005/8/layout/hierarchy2"/>
    <dgm:cxn modelId="{EA971889-88A8-4806-8F4F-3A0A42147DF4}" type="presParOf" srcId="{08514089-52B8-4AE3-AFA8-48246C8BBF7A}" destId="{537AA151-17BB-4595-8E4B-85AB04F7AE88}" srcOrd="0" destOrd="0" presId="urn:microsoft.com/office/officeart/2005/8/layout/hierarchy2"/>
    <dgm:cxn modelId="{58C50909-35FA-4C45-96A1-4857440B7C99}" type="presParOf" srcId="{537AA151-17BB-4595-8E4B-85AB04F7AE88}" destId="{EB74C7F8-4A20-4CB0-9A4D-33E778CF45AB}" srcOrd="0" destOrd="0" presId="urn:microsoft.com/office/officeart/2005/8/layout/hierarchy2"/>
    <dgm:cxn modelId="{1423A3DD-EBEB-4EC7-9551-AD2CB1683C61}" type="presParOf" srcId="{08514089-52B8-4AE3-AFA8-48246C8BBF7A}" destId="{976A4204-2129-4EB4-B83C-70DDB072B126}" srcOrd="1" destOrd="0" presId="urn:microsoft.com/office/officeart/2005/8/layout/hierarchy2"/>
    <dgm:cxn modelId="{586EEB6E-8460-4826-A375-61CA8A90DEBB}" type="presParOf" srcId="{976A4204-2129-4EB4-B83C-70DDB072B126}" destId="{0B436AC2-5BEF-4972-AAE2-F4E8AE80370D}" srcOrd="0" destOrd="0" presId="urn:microsoft.com/office/officeart/2005/8/layout/hierarchy2"/>
    <dgm:cxn modelId="{0BA131F6-69EA-486D-AB94-78983A25D665}" type="presParOf" srcId="{976A4204-2129-4EB4-B83C-70DDB072B126}" destId="{7F77E7BE-5833-4693-8DE5-7D83C9397638}" srcOrd="1" destOrd="0" presId="urn:microsoft.com/office/officeart/2005/8/layout/hierarchy2"/>
    <dgm:cxn modelId="{87F2F0C0-3525-4DB9-B9C0-460C65397D6F}" type="presParOf" srcId="{08514089-52B8-4AE3-AFA8-48246C8BBF7A}" destId="{5EF63CF9-E275-403E-BF02-7E1BD35F73ED}" srcOrd="2" destOrd="0" presId="urn:microsoft.com/office/officeart/2005/8/layout/hierarchy2"/>
    <dgm:cxn modelId="{3CB38808-6621-48CA-9B9D-5592D2A7DAAF}" type="presParOf" srcId="{5EF63CF9-E275-403E-BF02-7E1BD35F73ED}" destId="{D2665FFB-1B8D-4161-A1AA-FA9A87DD7F9F}" srcOrd="0" destOrd="0" presId="urn:microsoft.com/office/officeart/2005/8/layout/hierarchy2"/>
    <dgm:cxn modelId="{6368E354-7301-477B-80C7-3FD01DDA95F3}" type="presParOf" srcId="{08514089-52B8-4AE3-AFA8-48246C8BBF7A}" destId="{F01172F5-BE0F-4B7C-BA37-1875D5F1E6D8}" srcOrd="3" destOrd="0" presId="urn:microsoft.com/office/officeart/2005/8/layout/hierarchy2"/>
    <dgm:cxn modelId="{02DEDFFB-7EBD-48B6-9489-BE4409134D10}" type="presParOf" srcId="{F01172F5-BE0F-4B7C-BA37-1875D5F1E6D8}" destId="{ED3B137C-1947-4750-A670-C023FE273D03}" srcOrd="0" destOrd="0" presId="urn:microsoft.com/office/officeart/2005/8/layout/hierarchy2"/>
    <dgm:cxn modelId="{8FAAE7C9-A805-4C86-8896-1102AB1956BE}" type="presParOf" srcId="{F01172F5-BE0F-4B7C-BA37-1875D5F1E6D8}" destId="{24924A45-62F4-4770-B513-F23C583849E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8AAC8C-CA40-4F5A-BAE3-F74CD9A38AF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96F2F58-F3E4-45C2-8C10-BD1463DA2629}">
      <dgm:prSet phldrT="[Κείμενο]" custT="1"/>
      <dgm:spPr/>
      <dgm:t>
        <a:bodyPr/>
        <a:lstStyle/>
        <a:p>
          <a:r>
            <a:rPr lang="el-GR" sz="1400" dirty="0" smtClean="0"/>
            <a:t>Η ορθολογική διαχείριση των ανθρώπινων πόρων είναι απαραίτητη στη διαδικασία της οργάνωσης των εργασιών μας , γιατί μας επιτρέπει</a:t>
          </a:r>
          <a:r>
            <a:rPr lang="en-US" sz="1400" dirty="0" smtClean="0"/>
            <a:t>:</a:t>
          </a:r>
          <a:endParaRPr lang="el-GR" sz="1400" dirty="0"/>
        </a:p>
      </dgm:t>
    </dgm:pt>
    <dgm:pt modelId="{B1A60B47-7B49-4000-9223-8D807261EB0D}" type="parTrans" cxnId="{2663CF15-987A-4624-BABA-D19B89638157}">
      <dgm:prSet/>
      <dgm:spPr/>
      <dgm:t>
        <a:bodyPr/>
        <a:lstStyle/>
        <a:p>
          <a:endParaRPr lang="el-GR"/>
        </a:p>
      </dgm:t>
    </dgm:pt>
    <dgm:pt modelId="{8A0B0B2F-4BAB-4C31-AB6C-BF045C13D1D1}" type="sibTrans" cxnId="{2663CF15-987A-4624-BABA-D19B89638157}">
      <dgm:prSet/>
      <dgm:spPr/>
      <dgm:t>
        <a:bodyPr/>
        <a:lstStyle/>
        <a:p>
          <a:endParaRPr lang="el-GR"/>
        </a:p>
      </dgm:t>
    </dgm:pt>
    <dgm:pt modelId="{1D6FA63F-3E60-4D7B-95F8-1625BE149B14}" type="asst">
      <dgm:prSet phldrT="[Κείμενο]" custT="1"/>
      <dgm:spPr/>
      <dgm:t>
        <a:bodyPr/>
        <a:lstStyle/>
        <a:p>
          <a:r>
            <a:rPr lang="el-GR" sz="1400" dirty="0" smtClean="0"/>
            <a:t>Να αξιοποιήσουμε πλήρως τις ανθρώπινες ικανότητες , ταλέντα και γνώσεις.</a:t>
          </a:r>
          <a:endParaRPr lang="el-GR" sz="1400" dirty="0"/>
        </a:p>
      </dgm:t>
    </dgm:pt>
    <dgm:pt modelId="{B20E7D49-E799-4D07-B98A-F119BEC3DD04}" type="parTrans" cxnId="{E1434B5C-0FD4-43B2-A386-F95E2FB465A0}">
      <dgm:prSet/>
      <dgm:spPr/>
      <dgm:t>
        <a:bodyPr/>
        <a:lstStyle/>
        <a:p>
          <a:endParaRPr lang="el-GR"/>
        </a:p>
      </dgm:t>
    </dgm:pt>
    <dgm:pt modelId="{6F048A62-EADE-4BF9-97C0-0134C07830B3}" type="sibTrans" cxnId="{E1434B5C-0FD4-43B2-A386-F95E2FB465A0}">
      <dgm:prSet/>
      <dgm:spPr/>
      <dgm:t>
        <a:bodyPr/>
        <a:lstStyle/>
        <a:p>
          <a:endParaRPr lang="el-GR"/>
        </a:p>
      </dgm:t>
    </dgm:pt>
    <dgm:pt modelId="{56B70D58-3384-4C44-AB95-F37E3A21514E}">
      <dgm:prSet phldrT="[Κείμενο]" custT="1"/>
      <dgm:spPr/>
      <dgm:t>
        <a:bodyPr/>
        <a:lstStyle/>
        <a:p>
          <a:r>
            <a:rPr lang="el-GR" sz="1400" dirty="0" smtClean="0"/>
            <a:t>Να χρησιμοποιούμε κατάλληλα τους διαθέσιμους υλικούς πόρους.</a:t>
          </a:r>
          <a:endParaRPr lang="el-GR" sz="1400" dirty="0"/>
        </a:p>
      </dgm:t>
    </dgm:pt>
    <dgm:pt modelId="{80FB5880-5809-4174-B926-A3184FAF7AD0}" type="parTrans" cxnId="{C604B186-D2E2-4746-B675-E1B951C80085}">
      <dgm:prSet/>
      <dgm:spPr/>
      <dgm:t>
        <a:bodyPr/>
        <a:lstStyle/>
        <a:p>
          <a:endParaRPr lang="el-GR"/>
        </a:p>
      </dgm:t>
    </dgm:pt>
    <dgm:pt modelId="{6F0B085D-B524-4AB6-A2E8-3F7A5A002EA1}" type="sibTrans" cxnId="{C604B186-D2E2-4746-B675-E1B951C80085}">
      <dgm:prSet/>
      <dgm:spPr/>
      <dgm:t>
        <a:bodyPr/>
        <a:lstStyle/>
        <a:p>
          <a:endParaRPr lang="el-GR"/>
        </a:p>
      </dgm:t>
    </dgm:pt>
    <dgm:pt modelId="{A8A8882B-9590-45CF-B457-B9EB38C52AB7}">
      <dgm:prSet phldrT="[Κείμενο]" custT="1"/>
      <dgm:spPr/>
      <dgm:t>
        <a:bodyPr/>
        <a:lstStyle/>
        <a:p>
          <a:r>
            <a:rPr lang="el-GR" sz="1400" dirty="0" smtClean="0"/>
            <a:t>Να κάνουμε οικονομία δυνάμεων στις προσπάθειες που καταβάλλουμε. </a:t>
          </a:r>
          <a:endParaRPr lang="el-GR" sz="1400" dirty="0"/>
        </a:p>
      </dgm:t>
    </dgm:pt>
    <dgm:pt modelId="{7A9264C5-22A4-47D4-AAD7-F74CE0647FE3}" type="parTrans" cxnId="{51D4F6AF-82C6-4690-8AF0-C20EC1778408}">
      <dgm:prSet/>
      <dgm:spPr/>
      <dgm:t>
        <a:bodyPr/>
        <a:lstStyle/>
        <a:p>
          <a:endParaRPr lang="el-GR"/>
        </a:p>
      </dgm:t>
    </dgm:pt>
    <dgm:pt modelId="{160E96D5-F376-4E3F-AFCC-DBD3C548828F}" type="sibTrans" cxnId="{51D4F6AF-82C6-4690-8AF0-C20EC1778408}">
      <dgm:prSet/>
      <dgm:spPr/>
      <dgm:t>
        <a:bodyPr/>
        <a:lstStyle/>
        <a:p>
          <a:endParaRPr lang="el-GR"/>
        </a:p>
      </dgm:t>
    </dgm:pt>
    <dgm:pt modelId="{18FACE29-B212-40DB-A1FA-C8623354CAA0}" type="pres">
      <dgm:prSet presAssocID="{4B8AAC8C-CA40-4F5A-BAE3-F74CD9A38AF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B48A22A3-B7E3-4399-BCCD-350BC215558C}" type="pres">
      <dgm:prSet presAssocID="{D96F2F58-F3E4-45C2-8C10-BD1463DA2629}" presName="hierRoot1" presStyleCnt="0">
        <dgm:presLayoutVars>
          <dgm:hierBranch val="init"/>
        </dgm:presLayoutVars>
      </dgm:prSet>
      <dgm:spPr/>
    </dgm:pt>
    <dgm:pt modelId="{8732AA82-9A27-4393-A667-E0F2656BE69F}" type="pres">
      <dgm:prSet presAssocID="{D96F2F58-F3E4-45C2-8C10-BD1463DA2629}" presName="rootComposite1" presStyleCnt="0"/>
      <dgm:spPr/>
    </dgm:pt>
    <dgm:pt modelId="{9077832E-EAA4-472B-A714-06DB9C823262}" type="pres">
      <dgm:prSet presAssocID="{D96F2F58-F3E4-45C2-8C10-BD1463DA262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91B5258A-11DE-46A9-AC58-944E66FDC100}" type="pres">
      <dgm:prSet presAssocID="{D96F2F58-F3E4-45C2-8C10-BD1463DA2629}" presName="rootConnector1" presStyleLbl="node1" presStyleIdx="0" presStyleCnt="0"/>
      <dgm:spPr/>
      <dgm:t>
        <a:bodyPr/>
        <a:lstStyle/>
        <a:p>
          <a:endParaRPr lang="el-GR"/>
        </a:p>
      </dgm:t>
    </dgm:pt>
    <dgm:pt modelId="{5CFE0032-68AE-446D-9525-12636C6B8F19}" type="pres">
      <dgm:prSet presAssocID="{D96F2F58-F3E4-45C2-8C10-BD1463DA2629}" presName="hierChild2" presStyleCnt="0"/>
      <dgm:spPr/>
    </dgm:pt>
    <dgm:pt modelId="{E22A696B-D920-4E25-9BAD-E50CC475F28F}" type="pres">
      <dgm:prSet presAssocID="{80FB5880-5809-4174-B926-A3184FAF7AD0}" presName="Name37" presStyleLbl="parChTrans1D2" presStyleIdx="0" presStyleCnt="3"/>
      <dgm:spPr/>
      <dgm:t>
        <a:bodyPr/>
        <a:lstStyle/>
        <a:p>
          <a:endParaRPr lang="el-GR"/>
        </a:p>
      </dgm:t>
    </dgm:pt>
    <dgm:pt modelId="{CE94AB7D-9551-4E39-980D-9589E4D1042E}" type="pres">
      <dgm:prSet presAssocID="{56B70D58-3384-4C44-AB95-F37E3A21514E}" presName="hierRoot2" presStyleCnt="0">
        <dgm:presLayoutVars>
          <dgm:hierBranch val="init"/>
        </dgm:presLayoutVars>
      </dgm:prSet>
      <dgm:spPr/>
    </dgm:pt>
    <dgm:pt modelId="{BC7A2F2A-5A3B-4AF8-8924-31CAC2A2FD5F}" type="pres">
      <dgm:prSet presAssocID="{56B70D58-3384-4C44-AB95-F37E3A21514E}" presName="rootComposite" presStyleCnt="0"/>
      <dgm:spPr/>
    </dgm:pt>
    <dgm:pt modelId="{A7744C7D-7C8C-4BF1-A571-5728FAFB362F}" type="pres">
      <dgm:prSet presAssocID="{56B70D58-3384-4C44-AB95-F37E3A21514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B2700A9D-4397-47D7-9192-BB93F3813930}" type="pres">
      <dgm:prSet presAssocID="{56B70D58-3384-4C44-AB95-F37E3A21514E}" presName="rootConnector" presStyleLbl="node2" presStyleIdx="0" presStyleCnt="2"/>
      <dgm:spPr/>
      <dgm:t>
        <a:bodyPr/>
        <a:lstStyle/>
        <a:p>
          <a:endParaRPr lang="el-GR"/>
        </a:p>
      </dgm:t>
    </dgm:pt>
    <dgm:pt modelId="{613C78E9-4254-442B-A18C-AA92492FABED}" type="pres">
      <dgm:prSet presAssocID="{56B70D58-3384-4C44-AB95-F37E3A21514E}" presName="hierChild4" presStyleCnt="0"/>
      <dgm:spPr/>
    </dgm:pt>
    <dgm:pt modelId="{5CEBDE96-1B7D-49BA-A16A-CBF48A9F761E}" type="pres">
      <dgm:prSet presAssocID="{56B70D58-3384-4C44-AB95-F37E3A21514E}" presName="hierChild5" presStyleCnt="0"/>
      <dgm:spPr/>
    </dgm:pt>
    <dgm:pt modelId="{293BDFD5-3C42-42A1-BE67-24D256BFB485}" type="pres">
      <dgm:prSet presAssocID="{7A9264C5-22A4-47D4-AAD7-F74CE0647FE3}" presName="Name37" presStyleLbl="parChTrans1D2" presStyleIdx="1" presStyleCnt="3"/>
      <dgm:spPr/>
      <dgm:t>
        <a:bodyPr/>
        <a:lstStyle/>
        <a:p>
          <a:endParaRPr lang="el-GR"/>
        </a:p>
      </dgm:t>
    </dgm:pt>
    <dgm:pt modelId="{40C8B9B4-7B93-43C6-AE0A-D3C6C8BA065D}" type="pres">
      <dgm:prSet presAssocID="{A8A8882B-9590-45CF-B457-B9EB38C52AB7}" presName="hierRoot2" presStyleCnt="0">
        <dgm:presLayoutVars>
          <dgm:hierBranch val="init"/>
        </dgm:presLayoutVars>
      </dgm:prSet>
      <dgm:spPr/>
    </dgm:pt>
    <dgm:pt modelId="{D0712CC9-C573-473E-BDD4-EB82CEA11C88}" type="pres">
      <dgm:prSet presAssocID="{A8A8882B-9590-45CF-B457-B9EB38C52AB7}" presName="rootComposite" presStyleCnt="0"/>
      <dgm:spPr/>
    </dgm:pt>
    <dgm:pt modelId="{052BDD42-BB54-44B6-8A9F-564E1F7B49A3}" type="pres">
      <dgm:prSet presAssocID="{A8A8882B-9590-45CF-B457-B9EB38C52AB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03A186B9-DE7D-4259-A5CC-70CA9D8AFC90}" type="pres">
      <dgm:prSet presAssocID="{A8A8882B-9590-45CF-B457-B9EB38C52AB7}" presName="rootConnector" presStyleLbl="node2" presStyleIdx="1" presStyleCnt="2"/>
      <dgm:spPr/>
      <dgm:t>
        <a:bodyPr/>
        <a:lstStyle/>
        <a:p>
          <a:endParaRPr lang="el-GR"/>
        </a:p>
      </dgm:t>
    </dgm:pt>
    <dgm:pt modelId="{B2CD6494-D73C-4077-9D37-B569D405A8A8}" type="pres">
      <dgm:prSet presAssocID="{A8A8882B-9590-45CF-B457-B9EB38C52AB7}" presName="hierChild4" presStyleCnt="0"/>
      <dgm:spPr/>
    </dgm:pt>
    <dgm:pt modelId="{3DABEBD3-2F06-4DD3-B256-4A22DA903356}" type="pres">
      <dgm:prSet presAssocID="{A8A8882B-9590-45CF-B457-B9EB38C52AB7}" presName="hierChild5" presStyleCnt="0"/>
      <dgm:spPr/>
    </dgm:pt>
    <dgm:pt modelId="{D429677B-F785-40FF-8CA5-38B112BC355C}" type="pres">
      <dgm:prSet presAssocID="{D96F2F58-F3E4-45C2-8C10-BD1463DA2629}" presName="hierChild3" presStyleCnt="0"/>
      <dgm:spPr/>
    </dgm:pt>
    <dgm:pt modelId="{F8EB0005-3C3A-47C6-B603-E1933939D188}" type="pres">
      <dgm:prSet presAssocID="{B20E7D49-E799-4D07-B98A-F119BEC3DD04}" presName="Name111" presStyleLbl="parChTrans1D2" presStyleIdx="2" presStyleCnt="3"/>
      <dgm:spPr/>
      <dgm:t>
        <a:bodyPr/>
        <a:lstStyle/>
        <a:p>
          <a:endParaRPr lang="el-GR"/>
        </a:p>
      </dgm:t>
    </dgm:pt>
    <dgm:pt modelId="{B3D54DC1-5DFD-404D-8718-BB3F34F5B3C5}" type="pres">
      <dgm:prSet presAssocID="{1D6FA63F-3E60-4D7B-95F8-1625BE149B14}" presName="hierRoot3" presStyleCnt="0">
        <dgm:presLayoutVars>
          <dgm:hierBranch val="init"/>
        </dgm:presLayoutVars>
      </dgm:prSet>
      <dgm:spPr/>
    </dgm:pt>
    <dgm:pt modelId="{20F3B386-8408-49CB-AD67-1BE1E6B61599}" type="pres">
      <dgm:prSet presAssocID="{1D6FA63F-3E60-4D7B-95F8-1625BE149B14}" presName="rootComposite3" presStyleCnt="0"/>
      <dgm:spPr/>
    </dgm:pt>
    <dgm:pt modelId="{5D813458-6C77-494D-8484-9504726F97BB}" type="pres">
      <dgm:prSet presAssocID="{1D6FA63F-3E60-4D7B-95F8-1625BE149B14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541E6C01-F4AF-49F8-B081-88B8497F81AB}" type="pres">
      <dgm:prSet presAssocID="{1D6FA63F-3E60-4D7B-95F8-1625BE149B14}" presName="rootConnector3" presStyleLbl="asst1" presStyleIdx="0" presStyleCnt="1"/>
      <dgm:spPr/>
      <dgm:t>
        <a:bodyPr/>
        <a:lstStyle/>
        <a:p>
          <a:endParaRPr lang="el-GR"/>
        </a:p>
      </dgm:t>
    </dgm:pt>
    <dgm:pt modelId="{110B722F-51C8-4D0A-A533-202B0AE84E0D}" type="pres">
      <dgm:prSet presAssocID="{1D6FA63F-3E60-4D7B-95F8-1625BE149B14}" presName="hierChild6" presStyleCnt="0"/>
      <dgm:spPr/>
    </dgm:pt>
    <dgm:pt modelId="{B2E39013-F798-4C67-8C0C-F60FE75CB6F1}" type="pres">
      <dgm:prSet presAssocID="{1D6FA63F-3E60-4D7B-95F8-1625BE149B14}" presName="hierChild7" presStyleCnt="0"/>
      <dgm:spPr/>
    </dgm:pt>
  </dgm:ptLst>
  <dgm:cxnLst>
    <dgm:cxn modelId="{595D0B4A-3379-487F-BF3D-A1795FED2388}" type="presOf" srcId="{A8A8882B-9590-45CF-B457-B9EB38C52AB7}" destId="{03A186B9-DE7D-4259-A5CC-70CA9D8AFC90}" srcOrd="1" destOrd="0" presId="urn:microsoft.com/office/officeart/2005/8/layout/orgChart1"/>
    <dgm:cxn modelId="{2663CF15-987A-4624-BABA-D19B89638157}" srcId="{4B8AAC8C-CA40-4F5A-BAE3-F74CD9A38AF8}" destId="{D96F2F58-F3E4-45C2-8C10-BD1463DA2629}" srcOrd="0" destOrd="0" parTransId="{B1A60B47-7B49-4000-9223-8D807261EB0D}" sibTransId="{8A0B0B2F-4BAB-4C31-AB6C-BF045C13D1D1}"/>
    <dgm:cxn modelId="{7C09FEA5-094A-415F-A672-7C5AA64AD390}" type="presOf" srcId="{56B70D58-3384-4C44-AB95-F37E3A21514E}" destId="{A7744C7D-7C8C-4BF1-A571-5728FAFB362F}" srcOrd="0" destOrd="0" presId="urn:microsoft.com/office/officeart/2005/8/layout/orgChart1"/>
    <dgm:cxn modelId="{D9E472C4-4707-41FA-BA0F-AA02A8E15ED7}" type="presOf" srcId="{A8A8882B-9590-45CF-B457-B9EB38C52AB7}" destId="{052BDD42-BB54-44B6-8A9F-564E1F7B49A3}" srcOrd="0" destOrd="0" presId="urn:microsoft.com/office/officeart/2005/8/layout/orgChart1"/>
    <dgm:cxn modelId="{C604B186-D2E2-4746-B675-E1B951C80085}" srcId="{D96F2F58-F3E4-45C2-8C10-BD1463DA2629}" destId="{56B70D58-3384-4C44-AB95-F37E3A21514E}" srcOrd="1" destOrd="0" parTransId="{80FB5880-5809-4174-B926-A3184FAF7AD0}" sibTransId="{6F0B085D-B524-4AB6-A2E8-3F7A5A002EA1}"/>
    <dgm:cxn modelId="{3F18447A-753F-4DEF-9A32-CE34E4E916B5}" type="presOf" srcId="{56B70D58-3384-4C44-AB95-F37E3A21514E}" destId="{B2700A9D-4397-47D7-9192-BB93F3813930}" srcOrd="1" destOrd="0" presId="urn:microsoft.com/office/officeart/2005/8/layout/orgChart1"/>
    <dgm:cxn modelId="{B0D90EB2-D4F0-4D08-8407-6BC697AF0DA4}" type="presOf" srcId="{D96F2F58-F3E4-45C2-8C10-BD1463DA2629}" destId="{9077832E-EAA4-472B-A714-06DB9C823262}" srcOrd="0" destOrd="0" presId="urn:microsoft.com/office/officeart/2005/8/layout/orgChart1"/>
    <dgm:cxn modelId="{07C78C8E-EE90-4875-A1F3-9C0CA12B9C19}" type="presOf" srcId="{1D6FA63F-3E60-4D7B-95F8-1625BE149B14}" destId="{541E6C01-F4AF-49F8-B081-88B8497F81AB}" srcOrd="1" destOrd="0" presId="urn:microsoft.com/office/officeart/2005/8/layout/orgChart1"/>
    <dgm:cxn modelId="{B5C2FB98-E1D5-41B8-B1D9-5652F6254F24}" type="presOf" srcId="{B20E7D49-E799-4D07-B98A-F119BEC3DD04}" destId="{F8EB0005-3C3A-47C6-B603-E1933939D188}" srcOrd="0" destOrd="0" presId="urn:microsoft.com/office/officeart/2005/8/layout/orgChart1"/>
    <dgm:cxn modelId="{E1434B5C-0FD4-43B2-A386-F95E2FB465A0}" srcId="{D96F2F58-F3E4-45C2-8C10-BD1463DA2629}" destId="{1D6FA63F-3E60-4D7B-95F8-1625BE149B14}" srcOrd="0" destOrd="0" parTransId="{B20E7D49-E799-4D07-B98A-F119BEC3DD04}" sibTransId="{6F048A62-EADE-4BF9-97C0-0134C07830B3}"/>
    <dgm:cxn modelId="{435F6189-C3B3-48A8-A290-AEC8FAF80B2B}" type="presOf" srcId="{80FB5880-5809-4174-B926-A3184FAF7AD0}" destId="{E22A696B-D920-4E25-9BAD-E50CC475F28F}" srcOrd="0" destOrd="0" presId="urn:microsoft.com/office/officeart/2005/8/layout/orgChart1"/>
    <dgm:cxn modelId="{AA044A9A-9CA5-40AE-82BC-A4870619AAEC}" type="presOf" srcId="{4B8AAC8C-CA40-4F5A-BAE3-F74CD9A38AF8}" destId="{18FACE29-B212-40DB-A1FA-C8623354CAA0}" srcOrd="0" destOrd="0" presId="urn:microsoft.com/office/officeart/2005/8/layout/orgChart1"/>
    <dgm:cxn modelId="{1B923AD2-D718-49E0-BFFB-8CB8FEED3182}" type="presOf" srcId="{7A9264C5-22A4-47D4-AAD7-F74CE0647FE3}" destId="{293BDFD5-3C42-42A1-BE67-24D256BFB485}" srcOrd="0" destOrd="0" presId="urn:microsoft.com/office/officeart/2005/8/layout/orgChart1"/>
    <dgm:cxn modelId="{E3A5DA47-B958-45AC-9AE5-D40894DD243F}" type="presOf" srcId="{1D6FA63F-3E60-4D7B-95F8-1625BE149B14}" destId="{5D813458-6C77-494D-8484-9504726F97BB}" srcOrd="0" destOrd="0" presId="urn:microsoft.com/office/officeart/2005/8/layout/orgChart1"/>
    <dgm:cxn modelId="{56413A1D-1282-4A6A-9574-697D575887F4}" type="presOf" srcId="{D96F2F58-F3E4-45C2-8C10-BD1463DA2629}" destId="{91B5258A-11DE-46A9-AC58-944E66FDC100}" srcOrd="1" destOrd="0" presId="urn:microsoft.com/office/officeart/2005/8/layout/orgChart1"/>
    <dgm:cxn modelId="{51D4F6AF-82C6-4690-8AF0-C20EC1778408}" srcId="{D96F2F58-F3E4-45C2-8C10-BD1463DA2629}" destId="{A8A8882B-9590-45CF-B457-B9EB38C52AB7}" srcOrd="2" destOrd="0" parTransId="{7A9264C5-22A4-47D4-AAD7-F74CE0647FE3}" sibTransId="{160E96D5-F376-4E3F-AFCC-DBD3C548828F}"/>
    <dgm:cxn modelId="{3073DE01-1BA1-43CE-A765-23962A1E41A4}" type="presParOf" srcId="{18FACE29-B212-40DB-A1FA-C8623354CAA0}" destId="{B48A22A3-B7E3-4399-BCCD-350BC215558C}" srcOrd="0" destOrd="0" presId="urn:microsoft.com/office/officeart/2005/8/layout/orgChart1"/>
    <dgm:cxn modelId="{2B3192F0-ABBE-400A-AD42-6A71B7110F03}" type="presParOf" srcId="{B48A22A3-B7E3-4399-BCCD-350BC215558C}" destId="{8732AA82-9A27-4393-A667-E0F2656BE69F}" srcOrd="0" destOrd="0" presId="urn:microsoft.com/office/officeart/2005/8/layout/orgChart1"/>
    <dgm:cxn modelId="{83991BB5-EFC2-42D4-A48C-D7993DFE6E04}" type="presParOf" srcId="{8732AA82-9A27-4393-A667-E0F2656BE69F}" destId="{9077832E-EAA4-472B-A714-06DB9C823262}" srcOrd="0" destOrd="0" presId="urn:microsoft.com/office/officeart/2005/8/layout/orgChart1"/>
    <dgm:cxn modelId="{E5B6E95C-82B4-46AF-9221-92E94D6DCBB6}" type="presParOf" srcId="{8732AA82-9A27-4393-A667-E0F2656BE69F}" destId="{91B5258A-11DE-46A9-AC58-944E66FDC100}" srcOrd="1" destOrd="0" presId="urn:microsoft.com/office/officeart/2005/8/layout/orgChart1"/>
    <dgm:cxn modelId="{36F4BAAA-09FB-414A-B16E-5E4238FA5142}" type="presParOf" srcId="{B48A22A3-B7E3-4399-BCCD-350BC215558C}" destId="{5CFE0032-68AE-446D-9525-12636C6B8F19}" srcOrd="1" destOrd="0" presId="urn:microsoft.com/office/officeart/2005/8/layout/orgChart1"/>
    <dgm:cxn modelId="{ADDD533E-BA6B-4193-8508-3B877A270F37}" type="presParOf" srcId="{5CFE0032-68AE-446D-9525-12636C6B8F19}" destId="{E22A696B-D920-4E25-9BAD-E50CC475F28F}" srcOrd="0" destOrd="0" presId="urn:microsoft.com/office/officeart/2005/8/layout/orgChart1"/>
    <dgm:cxn modelId="{BB1D2685-3E26-449C-B1CD-F1B7D5C97AAB}" type="presParOf" srcId="{5CFE0032-68AE-446D-9525-12636C6B8F19}" destId="{CE94AB7D-9551-4E39-980D-9589E4D1042E}" srcOrd="1" destOrd="0" presId="urn:microsoft.com/office/officeart/2005/8/layout/orgChart1"/>
    <dgm:cxn modelId="{FA64AFC9-AED1-4A29-A131-1F161F71FDDD}" type="presParOf" srcId="{CE94AB7D-9551-4E39-980D-9589E4D1042E}" destId="{BC7A2F2A-5A3B-4AF8-8924-31CAC2A2FD5F}" srcOrd="0" destOrd="0" presId="urn:microsoft.com/office/officeart/2005/8/layout/orgChart1"/>
    <dgm:cxn modelId="{0553E9F3-045F-4A27-8097-8BF3F1AEF14E}" type="presParOf" srcId="{BC7A2F2A-5A3B-4AF8-8924-31CAC2A2FD5F}" destId="{A7744C7D-7C8C-4BF1-A571-5728FAFB362F}" srcOrd="0" destOrd="0" presId="urn:microsoft.com/office/officeart/2005/8/layout/orgChart1"/>
    <dgm:cxn modelId="{65A56144-AA51-4BA7-8782-40BE80549F74}" type="presParOf" srcId="{BC7A2F2A-5A3B-4AF8-8924-31CAC2A2FD5F}" destId="{B2700A9D-4397-47D7-9192-BB93F3813930}" srcOrd="1" destOrd="0" presId="urn:microsoft.com/office/officeart/2005/8/layout/orgChart1"/>
    <dgm:cxn modelId="{D6FD0D0D-112C-471D-A6F6-E3314435F8A5}" type="presParOf" srcId="{CE94AB7D-9551-4E39-980D-9589E4D1042E}" destId="{613C78E9-4254-442B-A18C-AA92492FABED}" srcOrd="1" destOrd="0" presId="urn:microsoft.com/office/officeart/2005/8/layout/orgChart1"/>
    <dgm:cxn modelId="{E124BF6F-438B-409E-A971-6BE0ACA90C06}" type="presParOf" srcId="{CE94AB7D-9551-4E39-980D-9589E4D1042E}" destId="{5CEBDE96-1B7D-49BA-A16A-CBF48A9F761E}" srcOrd="2" destOrd="0" presId="urn:microsoft.com/office/officeart/2005/8/layout/orgChart1"/>
    <dgm:cxn modelId="{6B7A41C5-6A02-4442-AFD4-10D7078EBEE6}" type="presParOf" srcId="{5CFE0032-68AE-446D-9525-12636C6B8F19}" destId="{293BDFD5-3C42-42A1-BE67-24D256BFB485}" srcOrd="2" destOrd="0" presId="urn:microsoft.com/office/officeart/2005/8/layout/orgChart1"/>
    <dgm:cxn modelId="{7A05DCB9-4117-47EC-BA6E-21C93ADD2326}" type="presParOf" srcId="{5CFE0032-68AE-446D-9525-12636C6B8F19}" destId="{40C8B9B4-7B93-43C6-AE0A-D3C6C8BA065D}" srcOrd="3" destOrd="0" presId="urn:microsoft.com/office/officeart/2005/8/layout/orgChart1"/>
    <dgm:cxn modelId="{F1A56E06-93E5-4584-BD22-ADFA6A59AB1D}" type="presParOf" srcId="{40C8B9B4-7B93-43C6-AE0A-D3C6C8BA065D}" destId="{D0712CC9-C573-473E-BDD4-EB82CEA11C88}" srcOrd="0" destOrd="0" presId="urn:microsoft.com/office/officeart/2005/8/layout/orgChart1"/>
    <dgm:cxn modelId="{70F99622-53F5-405E-BC2A-3529F3F32E09}" type="presParOf" srcId="{D0712CC9-C573-473E-BDD4-EB82CEA11C88}" destId="{052BDD42-BB54-44B6-8A9F-564E1F7B49A3}" srcOrd="0" destOrd="0" presId="urn:microsoft.com/office/officeart/2005/8/layout/orgChart1"/>
    <dgm:cxn modelId="{B5015F40-01C3-4938-9610-67F6F4722025}" type="presParOf" srcId="{D0712CC9-C573-473E-BDD4-EB82CEA11C88}" destId="{03A186B9-DE7D-4259-A5CC-70CA9D8AFC90}" srcOrd="1" destOrd="0" presId="urn:microsoft.com/office/officeart/2005/8/layout/orgChart1"/>
    <dgm:cxn modelId="{2F770638-13A0-4CD1-9552-90315E306C32}" type="presParOf" srcId="{40C8B9B4-7B93-43C6-AE0A-D3C6C8BA065D}" destId="{B2CD6494-D73C-4077-9D37-B569D405A8A8}" srcOrd="1" destOrd="0" presId="urn:microsoft.com/office/officeart/2005/8/layout/orgChart1"/>
    <dgm:cxn modelId="{1F3B3237-DE9A-45F0-AE09-E2EFE4763B9E}" type="presParOf" srcId="{40C8B9B4-7B93-43C6-AE0A-D3C6C8BA065D}" destId="{3DABEBD3-2F06-4DD3-B256-4A22DA903356}" srcOrd="2" destOrd="0" presId="urn:microsoft.com/office/officeart/2005/8/layout/orgChart1"/>
    <dgm:cxn modelId="{9B078886-FD14-4563-A628-AE0404C0C82C}" type="presParOf" srcId="{B48A22A3-B7E3-4399-BCCD-350BC215558C}" destId="{D429677B-F785-40FF-8CA5-38B112BC355C}" srcOrd="2" destOrd="0" presId="urn:microsoft.com/office/officeart/2005/8/layout/orgChart1"/>
    <dgm:cxn modelId="{BCC81B8F-BC1F-457E-B101-3ECA1596B3B0}" type="presParOf" srcId="{D429677B-F785-40FF-8CA5-38B112BC355C}" destId="{F8EB0005-3C3A-47C6-B603-E1933939D188}" srcOrd="0" destOrd="0" presId="urn:microsoft.com/office/officeart/2005/8/layout/orgChart1"/>
    <dgm:cxn modelId="{BB13EA84-F024-4408-9970-C33C62D0B1AB}" type="presParOf" srcId="{D429677B-F785-40FF-8CA5-38B112BC355C}" destId="{B3D54DC1-5DFD-404D-8718-BB3F34F5B3C5}" srcOrd="1" destOrd="0" presId="urn:microsoft.com/office/officeart/2005/8/layout/orgChart1"/>
    <dgm:cxn modelId="{563B6DD3-1A36-4BE0-A45C-D49F9B297A01}" type="presParOf" srcId="{B3D54DC1-5DFD-404D-8718-BB3F34F5B3C5}" destId="{20F3B386-8408-49CB-AD67-1BE1E6B61599}" srcOrd="0" destOrd="0" presId="urn:microsoft.com/office/officeart/2005/8/layout/orgChart1"/>
    <dgm:cxn modelId="{5269DAF1-B35D-4C08-8A22-BBA6048C2316}" type="presParOf" srcId="{20F3B386-8408-49CB-AD67-1BE1E6B61599}" destId="{5D813458-6C77-494D-8484-9504726F97BB}" srcOrd="0" destOrd="0" presId="urn:microsoft.com/office/officeart/2005/8/layout/orgChart1"/>
    <dgm:cxn modelId="{C012D594-DC60-4D14-A64B-F4CB0DB931DE}" type="presParOf" srcId="{20F3B386-8408-49CB-AD67-1BE1E6B61599}" destId="{541E6C01-F4AF-49F8-B081-88B8497F81AB}" srcOrd="1" destOrd="0" presId="urn:microsoft.com/office/officeart/2005/8/layout/orgChart1"/>
    <dgm:cxn modelId="{8AAD2FC3-C573-481E-BAEE-ACDC3B98239C}" type="presParOf" srcId="{B3D54DC1-5DFD-404D-8718-BB3F34F5B3C5}" destId="{110B722F-51C8-4D0A-A533-202B0AE84E0D}" srcOrd="1" destOrd="0" presId="urn:microsoft.com/office/officeart/2005/8/layout/orgChart1"/>
    <dgm:cxn modelId="{7C14A75A-8BA5-49AF-B2BE-44E1E12C665D}" type="presParOf" srcId="{B3D54DC1-5DFD-404D-8718-BB3F34F5B3C5}" destId="{B2E39013-F798-4C67-8C0C-F60FE75CB6F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C7EA1D5-D94A-4DED-B829-F66DC7231D6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2CA34B4B-DD79-4568-94BF-27502CAAD5B6}">
      <dgm:prSet phldrT="[Κείμενο]" custT="1"/>
      <dgm:spPr/>
      <dgm:t>
        <a:bodyPr/>
        <a:lstStyle/>
        <a:p>
          <a:r>
            <a:rPr lang="el-GR" sz="1400" dirty="0" smtClean="0"/>
            <a:t>Οι στόχοι θα πρέπει να είναι </a:t>
          </a:r>
          <a:r>
            <a:rPr lang="en-US" sz="1400" dirty="0" smtClean="0"/>
            <a:t>:</a:t>
          </a:r>
          <a:endParaRPr lang="el-GR" sz="1400" dirty="0"/>
        </a:p>
      </dgm:t>
    </dgm:pt>
    <dgm:pt modelId="{F99759A1-9562-4AFA-BD0C-EA5DE604410F}" type="parTrans" cxnId="{1121FC16-ACE9-4811-9948-B6DD3FC0AC30}">
      <dgm:prSet/>
      <dgm:spPr/>
      <dgm:t>
        <a:bodyPr/>
        <a:lstStyle/>
        <a:p>
          <a:endParaRPr lang="el-GR"/>
        </a:p>
      </dgm:t>
    </dgm:pt>
    <dgm:pt modelId="{6EF14AA5-B237-4F3C-8CE8-C4151553215D}" type="sibTrans" cxnId="{1121FC16-ACE9-4811-9948-B6DD3FC0AC30}">
      <dgm:prSet/>
      <dgm:spPr/>
      <dgm:t>
        <a:bodyPr/>
        <a:lstStyle/>
        <a:p>
          <a:endParaRPr lang="el-GR"/>
        </a:p>
      </dgm:t>
    </dgm:pt>
    <dgm:pt modelId="{70F04A71-81D6-4FD2-9BD0-02BD492AEAC7}">
      <dgm:prSet phldrT="[Κείμενο]" custT="1"/>
      <dgm:spPr/>
      <dgm:t>
        <a:bodyPr/>
        <a:lstStyle/>
        <a:p>
          <a:r>
            <a:rPr lang="el-GR" sz="1400" dirty="0" smtClean="0"/>
            <a:t>Πραγματοποιήσιμοι</a:t>
          </a:r>
          <a:endParaRPr lang="el-GR" sz="1400" dirty="0"/>
        </a:p>
      </dgm:t>
    </dgm:pt>
    <dgm:pt modelId="{DF50B9EB-A5FF-407C-A93D-1CB7DD380E35}" type="parTrans" cxnId="{42D6985A-11FF-44C3-AA51-C86F6FB827AB}">
      <dgm:prSet/>
      <dgm:spPr/>
      <dgm:t>
        <a:bodyPr/>
        <a:lstStyle/>
        <a:p>
          <a:endParaRPr lang="el-GR"/>
        </a:p>
      </dgm:t>
    </dgm:pt>
    <dgm:pt modelId="{6ACF77C1-F397-4E09-8F3D-F65765FFB4C5}" type="sibTrans" cxnId="{42D6985A-11FF-44C3-AA51-C86F6FB827AB}">
      <dgm:prSet/>
      <dgm:spPr/>
      <dgm:t>
        <a:bodyPr/>
        <a:lstStyle/>
        <a:p>
          <a:endParaRPr lang="el-GR"/>
        </a:p>
      </dgm:t>
    </dgm:pt>
    <dgm:pt modelId="{CB9BB746-F98D-4772-A46B-4CC7172D85C5}">
      <dgm:prSet phldrT="[Κείμενο]" custT="1"/>
      <dgm:spPr/>
      <dgm:t>
        <a:bodyPr/>
        <a:lstStyle/>
        <a:p>
          <a:r>
            <a:rPr lang="el-GR" sz="1400" dirty="0" smtClean="0"/>
            <a:t>Συγκεκριμένοι</a:t>
          </a:r>
          <a:endParaRPr lang="el-GR" sz="1400" dirty="0"/>
        </a:p>
      </dgm:t>
    </dgm:pt>
    <dgm:pt modelId="{2961432F-1E18-46D6-B476-9EC1DF731B18}" type="parTrans" cxnId="{D351D7DA-6344-4C8B-8100-56429711CF01}">
      <dgm:prSet/>
      <dgm:spPr/>
      <dgm:t>
        <a:bodyPr/>
        <a:lstStyle/>
        <a:p>
          <a:endParaRPr lang="el-GR"/>
        </a:p>
      </dgm:t>
    </dgm:pt>
    <dgm:pt modelId="{CF47324A-549B-4671-9924-C21CB85F6EE0}" type="sibTrans" cxnId="{D351D7DA-6344-4C8B-8100-56429711CF01}">
      <dgm:prSet/>
      <dgm:spPr/>
      <dgm:t>
        <a:bodyPr/>
        <a:lstStyle/>
        <a:p>
          <a:endParaRPr lang="el-GR"/>
        </a:p>
      </dgm:t>
    </dgm:pt>
    <dgm:pt modelId="{63EF921B-F6E3-48E7-BD80-E80F04BF0B5B}" type="pres">
      <dgm:prSet presAssocID="{5C7EA1D5-D94A-4DED-B829-F66DC7231D6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06603413-EA0E-48C9-B173-EB72054943C4}" type="pres">
      <dgm:prSet presAssocID="{2CA34B4B-DD79-4568-94BF-27502CAAD5B6}" presName="root1" presStyleCnt="0"/>
      <dgm:spPr/>
    </dgm:pt>
    <dgm:pt modelId="{7A7B5E63-831E-436F-B611-0DD8A6D97AD5}" type="pres">
      <dgm:prSet presAssocID="{2CA34B4B-DD79-4568-94BF-27502CAAD5B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2EACE8FD-0AC8-42A6-A894-AE3803DC6B92}" type="pres">
      <dgm:prSet presAssocID="{2CA34B4B-DD79-4568-94BF-27502CAAD5B6}" presName="level2hierChild" presStyleCnt="0"/>
      <dgm:spPr/>
    </dgm:pt>
    <dgm:pt modelId="{9A813CE1-5C5E-4EF1-A891-0BF66B8391A0}" type="pres">
      <dgm:prSet presAssocID="{DF50B9EB-A5FF-407C-A93D-1CB7DD380E35}" presName="conn2-1" presStyleLbl="parChTrans1D2" presStyleIdx="0" presStyleCnt="2"/>
      <dgm:spPr/>
      <dgm:t>
        <a:bodyPr/>
        <a:lstStyle/>
        <a:p>
          <a:endParaRPr lang="el-GR"/>
        </a:p>
      </dgm:t>
    </dgm:pt>
    <dgm:pt modelId="{BA51368C-7D56-445C-BC2C-3417AD1F59CA}" type="pres">
      <dgm:prSet presAssocID="{DF50B9EB-A5FF-407C-A93D-1CB7DD380E35}" presName="connTx" presStyleLbl="parChTrans1D2" presStyleIdx="0" presStyleCnt="2"/>
      <dgm:spPr/>
      <dgm:t>
        <a:bodyPr/>
        <a:lstStyle/>
        <a:p>
          <a:endParaRPr lang="el-GR"/>
        </a:p>
      </dgm:t>
    </dgm:pt>
    <dgm:pt modelId="{0E0E1B9F-B68C-48A9-AFEC-AAFBA18E279A}" type="pres">
      <dgm:prSet presAssocID="{70F04A71-81D6-4FD2-9BD0-02BD492AEAC7}" presName="root2" presStyleCnt="0"/>
      <dgm:spPr/>
    </dgm:pt>
    <dgm:pt modelId="{70C705E7-5AE0-40F6-93D7-86DF9426049B}" type="pres">
      <dgm:prSet presAssocID="{70F04A71-81D6-4FD2-9BD0-02BD492AEAC7}" presName="LevelTwoTextNode" presStyleLbl="node2" presStyleIdx="0" presStyleCnt="2" custLinFactNeighborX="1000" custLinFactNeighborY="-1548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5B392D5C-6E9A-475E-B39D-3214609F412C}" type="pres">
      <dgm:prSet presAssocID="{70F04A71-81D6-4FD2-9BD0-02BD492AEAC7}" presName="level3hierChild" presStyleCnt="0"/>
      <dgm:spPr/>
    </dgm:pt>
    <dgm:pt modelId="{CA04058D-3BBE-4700-AF0A-154023015034}" type="pres">
      <dgm:prSet presAssocID="{2961432F-1E18-46D6-B476-9EC1DF731B18}" presName="conn2-1" presStyleLbl="parChTrans1D2" presStyleIdx="1" presStyleCnt="2"/>
      <dgm:spPr/>
      <dgm:t>
        <a:bodyPr/>
        <a:lstStyle/>
        <a:p>
          <a:endParaRPr lang="el-GR"/>
        </a:p>
      </dgm:t>
    </dgm:pt>
    <dgm:pt modelId="{B42404A4-5CE8-49F1-B287-53E835A8D741}" type="pres">
      <dgm:prSet presAssocID="{2961432F-1E18-46D6-B476-9EC1DF731B18}" presName="connTx" presStyleLbl="parChTrans1D2" presStyleIdx="1" presStyleCnt="2"/>
      <dgm:spPr/>
      <dgm:t>
        <a:bodyPr/>
        <a:lstStyle/>
        <a:p>
          <a:endParaRPr lang="el-GR"/>
        </a:p>
      </dgm:t>
    </dgm:pt>
    <dgm:pt modelId="{8FD886B0-8C50-439C-9FC3-FC0913A700AA}" type="pres">
      <dgm:prSet presAssocID="{CB9BB746-F98D-4772-A46B-4CC7172D85C5}" presName="root2" presStyleCnt="0"/>
      <dgm:spPr/>
    </dgm:pt>
    <dgm:pt modelId="{63281AA6-6DFE-4868-B168-2B53D1965FE6}" type="pres">
      <dgm:prSet presAssocID="{CB9BB746-F98D-4772-A46B-4CC7172D85C5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F7937338-532C-4DED-874F-BAC6EBA39EE5}" type="pres">
      <dgm:prSet presAssocID="{CB9BB746-F98D-4772-A46B-4CC7172D85C5}" presName="level3hierChild" presStyleCnt="0"/>
      <dgm:spPr/>
    </dgm:pt>
  </dgm:ptLst>
  <dgm:cxnLst>
    <dgm:cxn modelId="{02E51EB4-4072-4638-9283-67E6EBE69471}" type="presOf" srcId="{DF50B9EB-A5FF-407C-A93D-1CB7DD380E35}" destId="{BA51368C-7D56-445C-BC2C-3417AD1F59CA}" srcOrd="1" destOrd="0" presId="urn:microsoft.com/office/officeart/2005/8/layout/hierarchy2"/>
    <dgm:cxn modelId="{1121FC16-ACE9-4811-9948-B6DD3FC0AC30}" srcId="{5C7EA1D5-D94A-4DED-B829-F66DC7231D6E}" destId="{2CA34B4B-DD79-4568-94BF-27502CAAD5B6}" srcOrd="0" destOrd="0" parTransId="{F99759A1-9562-4AFA-BD0C-EA5DE604410F}" sibTransId="{6EF14AA5-B237-4F3C-8CE8-C4151553215D}"/>
    <dgm:cxn modelId="{67BD0D9F-BC47-4671-937F-8EA5A5BF7A46}" type="presOf" srcId="{2CA34B4B-DD79-4568-94BF-27502CAAD5B6}" destId="{7A7B5E63-831E-436F-B611-0DD8A6D97AD5}" srcOrd="0" destOrd="0" presId="urn:microsoft.com/office/officeart/2005/8/layout/hierarchy2"/>
    <dgm:cxn modelId="{A9E7A7FE-35A3-4FA4-BB58-03C963746BF9}" type="presOf" srcId="{CB9BB746-F98D-4772-A46B-4CC7172D85C5}" destId="{63281AA6-6DFE-4868-B168-2B53D1965FE6}" srcOrd="0" destOrd="0" presId="urn:microsoft.com/office/officeart/2005/8/layout/hierarchy2"/>
    <dgm:cxn modelId="{42F69C45-F16C-439A-9F9E-129783B21317}" type="presOf" srcId="{2961432F-1E18-46D6-B476-9EC1DF731B18}" destId="{CA04058D-3BBE-4700-AF0A-154023015034}" srcOrd="0" destOrd="0" presId="urn:microsoft.com/office/officeart/2005/8/layout/hierarchy2"/>
    <dgm:cxn modelId="{C43238E1-D880-4B47-88AE-944C0AE2D990}" type="presOf" srcId="{5C7EA1D5-D94A-4DED-B829-F66DC7231D6E}" destId="{63EF921B-F6E3-48E7-BD80-E80F04BF0B5B}" srcOrd="0" destOrd="0" presId="urn:microsoft.com/office/officeart/2005/8/layout/hierarchy2"/>
    <dgm:cxn modelId="{0586B050-CD59-4EDB-A219-0678813EB01C}" type="presOf" srcId="{70F04A71-81D6-4FD2-9BD0-02BD492AEAC7}" destId="{70C705E7-5AE0-40F6-93D7-86DF9426049B}" srcOrd="0" destOrd="0" presId="urn:microsoft.com/office/officeart/2005/8/layout/hierarchy2"/>
    <dgm:cxn modelId="{D351D7DA-6344-4C8B-8100-56429711CF01}" srcId="{2CA34B4B-DD79-4568-94BF-27502CAAD5B6}" destId="{CB9BB746-F98D-4772-A46B-4CC7172D85C5}" srcOrd="1" destOrd="0" parTransId="{2961432F-1E18-46D6-B476-9EC1DF731B18}" sibTransId="{CF47324A-549B-4671-9924-C21CB85F6EE0}"/>
    <dgm:cxn modelId="{93220440-38CD-49E9-B559-14FFBE4AC2F0}" type="presOf" srcId="{2961432F-1E18-46D6-B476-9EC1DF731B18}" destId="{B42404A4-5CE8-49F1-B287-53E835A8D741}" srcOrd="1" destOrd="0" presId="urn:microsoft.com/office/officeart/2005/8/layout/hierarchy2"/>
    <dgm:cxn modelId="{140C4579-4CDD-46BD-AD2B-A3A969E28191}" type="presOf" srcId="{DF50B9EB-A5FF-407C-A93D-1CB7DD380E35}" destId="{9A813CE1-5C5E-4EF1-A891-0BF66B8391A0}" srcOrd="0" destOrd="0" presId="urn:microsoft.com/office/officeart/2005/8/layout/hierarchy2"/>
    <dgm:cxn modelId="{42D6985A-11FF-44C3-AA51-C86F6FB827AB}" srcId="{2CA34B4B-DD79-4568-94BF-27502CAAD5B6}" destId="{70F04A71-81D6-4FD2-9BD0-02BD492AEAC7}" srcOrd="0" destOrd="0" parTransId="{DF50B9EB-A5FF-407C-A93D-1CB7DD380E35}" sibTransId="{6ACF77C1-F397-4E09-8F3D-F65765FFB4C5}"/>
    <dgm:cxn modelId="{27F27575-2750-4897-AFC5-F3F0F5599859}" type="presParOf" srcId="{63EF921B-F6E3-48E7-BD80-E80F04BF0B5B}" destId="{06603413-EA0E-48C9-B173-EB72054943C4}" srcOrd="0" destOrd="0" presId="urn:microsoft.com/office/officeart/2005/8/layout/hierarchy2"/>
    <dgm:cxn modelId="{BAFE7B0C-4290-4309-93BE-30125E691C4C}" type="presParOf" srcId="{06603413-EA0E-48C9-B173-EB72054943C4}" destId="{7A7B5E63-831E-436F-B611-0DD8A6D97AD5}" srcOrd="0" destOrd="0" presId="urn:microsoft.com/office/officeart/2005/8/layout/hierarchy2"/>
    <dgm:cxn modelId="{0B794F15-376F-4445-A821-7E402C491FCC}" type="presParOf" srcId="{06603413-EA0E-48C9-B173-EB72054943C4}" destId="{2EACE8FD-0AC8-42A6-A894-AE3803DC6B92}" srcOrd="1" destOrd="0" presId="urn:microsoft.com/office/officeart/2005/8/layout/hierarchy2"/>
    <dgm:cxn modelId="{A04E6A1E-2063-4030-8C16-F4888AF9DF94}" type="presParOf" srcId="{2EACE8FD-0AC8-42A6-A894-AE3803DC6B92}" destId="{9A813CE1-5C5E-4EF1-A891-0BF66B8391A0}" srcOrd="0" destOrd="0" presId="urn:microsoft.com/office/officeart/2005/8/layout/hierarchy2"/>
    <dgm:cxn modelId="{3C4FCB88-FEE4-478F-BF1D-EED8873D205A}" type="presParOf" srcId="{9A813CE1-5C5E-4EF1-A891-0BF66B8391A0}" destId="{BA51368C-7D56-445C-BC2C-3417AD1F59CA}" srcOrd="0" destOrd="0" presId="urn:microsoft.com/office/officeart/2005/8/layout/hierarchy2"/>
    <dgm:cxn modelId="{F88528DC-AD56-4354-9BDA-EA8356005971}" type="presParOf" srcId="{2EACE8FD-0AC8-42A6-A894-AE3803DC6B92}" destId="{0E0E1B9F-B68C-48A9-AFEC-AAFBA18E279A}" srcOrd="1" destOrd="0" presId="urn:microsoft.com/office/officeart/2005/8/layout/hierarchy2"/>
    <dgm:cxn modelId="{71FEDE66-9ECB-4055-B532-31FFA6378091}" type="presParOf" srcId="{0E0E1B9F-B68C-48A9-AFEC-AAFBA18E279A}" destId="{70C705E7-5AE0-40F6-93D7-86DF9426049B}" srcOrd="0" destOrd="0" presId="urn:microsoft.com/office/officeart/2005/8/layout/hierarchy2"/>
    <dgm:cxn modelId="{E5F60CBC-FA37-4655-99E0-58C6489420F1}" type="presParOf" srcId="{0E0E1B9F-B68C-48A9-AFEC-AAFBA18E279A}" destId="{5B392D5C-6E9A-475E-B39D-3214609F412C}" srcOrd="1" destOrd="0" presId="urn:microsoft.com/office/officeart/2005/8/layout/hierarchy2"/>
    <dgm:cxn modelId="{16736A28-3679-4FF4-A960-746F22F4B21B}" type="presParOf" srcId="{2EACE8FD-0AC8-42A6-A894-AE3803DC6B92}" destId="{CA04058D-3BBE-4700-AF0A-154023015034}" srcOrd="2" destOrd="0" presId="urn:microsoft.com/office/officeart/2005/8/layout/hierarchy2"/>
    <dgm:cxn modelId="{1CE8D908-4B95-4F11-A713-FE8189BDBB0D}" type="presParOf" srcId="{CA04058D-3BBE-4700-AF0A-154023015034}" destId="{B42404A4-5CE8-49F1-B287-53E835A8D741}" srcOrd="0" destOrd="0" presId="urn:microsoft.com/office/officeart/2005/8/layout/hierarchy2"/>
    <dgm:cxn modelId="{60C81469-8340-4F06-A40F-D2F981084501}" type="presParOf" srcId="{2EACE8FD-0AC8-42A6-A894-AE3803DC6B92}" destId="{8FD886B0-8C50-439C-9FC3-FC0913A700AA}" srcOrd="3" destOrd="0" presId="urn:microsoft.com/office/officeart/2005/8/layout/hierarchy2"/>
    <dgm:cxn modelId="{FDB61A27-FB6F-445E-9C19-7DF231907726}" type="presParOf" srcId="{8FD886B0-8C50-439C-9FC3-FC0913A700AA}" destId="{63281AA6-6DFE-4868-B168-2B53D1965FE6}" srcOrd="0" destOrd="0" presId="urn:microsoft.com/office/officeart/2005/8/layout/hierarchy2"/>
    <dgm:cxn modelId="{906551EA-1AB4-4321-B999-A6EB5A1149A0}" type="presParOf" srcId="{8FD886B0-8C50-439C-9FC3-FC0913A700AA}" destId="{F7937338-532C-4DED-874F-BAC6EBA39EE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9BB90A-B5CF-460C-B656-140B484E626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29340FCD-ADC3-4688-BD40-D139C8D23635}">
      <dgm:prSet phldrT="[Κείμενο]" custT="1"/>
      <dgm:spPr/>
      <dgm:t>
        <a:bodyPr/>
        <a:lstStyle/>
        <a:p>
          <a:r>
            <a:rPr lang="el-GR" sz="1400" dirty="0" smtClean="0"/>
            <a:t>Οι στόχοι, ανάλογα με το χρονικό διάστημα που θα πραγματοποιηθούν διακρίνονται σε </a:t>
          </a:r>
          <a:r>
            <a:rPr lang="en-US" sz="1400" smtClean="0"/>
            <a:t>:</a:t>
          </a:r>
          <a:endParaRPr lang="el-GR" sz="1400" dirty="0"/>
        </a:p>
      </dgm:t>
    </dgm:pt>
    <dgm:pt modelId="{CA93E875-3DC9-4452-812A-E183517E99AB}" type="parTrans" cxnId="{F00DBD07-108B-46E3-B86F-7ECE1BC8DC2C}">
      <dgm:prSet/>
      <dgm:spPr/>
      <dgm:t>
        <a:bodyPr/>
        <a:lstStyle/>
        <a:p>
          <a:endParaRPr lang="el-GR"/>
        </a:p>
      </dgm:t>
    </dgm:pt>
    <dgm:pt modelId="{6284BFD4-CB8B-4EFA-9641-D4A6595E2931}" type="sibTrans" cxnId="{F00DBD07-108B-46E3-B86F-7ECE1BC8DC2C}">
      <dgm:prSet/>
      <dgm:spPr/>
      <dgm:t>
        <a:bodyPr/>
        <a:lstStyle/>
        <a:p>
          <a:endParaRPr lang="el-GR"/>
        </a:p>
      </dgm:t>
    </dgm:pt>
    <dgm:pt modelId="{A4864CFC-2E60-4564-B46A-19BAD58F0276}">
      <dgm:prSet phldrT="[Κείμενο]" custT="1"/>
      <dgm:spPr/>
      <dgm:t>
        <a:bodyPr/>
        <a:lstStyle/>
        <a:p>
          <a:r>
            <a:rPr lang="el-GR" sz="1400" dirty="0" smtClean="0"/>
            <a:t>Βραχυπρόθεσμους</a:t>
          </a:r>
          <a:endParaRPr lang="el-GR" sz="1400" dirty="0"/>
        </a:p>
      </dgm:t>
    </dgm:pt>
    <dgm:pt modelId="{2A666E36-104D-46D4-B01F-1C6D2B91DCC2}" type="parTrans" cxnId="{372AAFFB-7914-45B5-B9B8-5E0FE0BCCCB4}">
      <dgm:prSet/>
      <dgm:spPr/>
      <dgm:t>
        <a:bodyPr/>
        <a:lstStyle/>
        <a:p>
          <a:endParaRPr lang="el-GR"/>
        </a:p>
      </dgm:t>
    </dgm:pt>
    <dgm:pt modelId="{6EA6248E-5A4B-4030-BE66-C463B3C07BF2}" type="sibTrans" cxnId="{372AAFFB-7914-45B5-B9B8-5E0FE0BCCCB4}">
      <dgm:prSet/>
      <dgm:spPr/>
      <dgm:t>
        <a:bodyPr/>
        <a:lstStyle/>
        <a:p>
          <a:endParaRPr lang="el-GR"/>
        </a:p>
      </dgm:t>
    </dgm:pt>
    <dgm:pt modelId="{DEC1E760-B3BF-4BFD-80F0-76891CEE13B7}">
      <dgm:prSet phldrT="[Κείμενο]" custT="1"/>
      <dgm:spPr/>
      <dgm:t>
        <a:bodyPr/>
        <a:lstStyle/>
        <a:p>
          <a:r>
            <a:rPr lang="el-GR" sz="1400" dirty="0" smtClean="0"/>
            <a:t>Μακροπρόθεσμους</a:t>
          </a:r>
          <a:endParaRPr lang="el-GR" sz="1400" dirty="0"/>
        </a:p>
      </dgm:t>
    </dgm:pt>
    <dgm:pt modelId="{6008D1CA-31D8-43F4-B879-E5E65E036B61}" type="parTrans" cxnId="{22D4E14C-506F-47BA-BEB7-73233357F7B8}">
      <dgm:prSet/>
      <dgm:spPr/>
      <dgm:t>
        <a:bodyPr/>
        <a:lstStyle/>
        <a:p>
          <a:endParaRPr lang="el-GR"/>
        </a:p>
      </dgm:t>
    </dgm:pt>
    <dgm:pt modelId="{836D0482-D0FA-4127-AB0C-B456AB0EE819}" type="sibTrans" cxnId="{22D4E14C-506F-47BA-BEB7-73233357F7B8}">
      <dgm:prSet/>
      <dgm:spPr/>
      <dgm:t>
        <a:bodyPr/>
        <a:lstStyle/>
        <a:p>
          <a:endParaRPr lang="el-GR"/>
        </a:p>
      </dgm:t>
    </dgm:pt>
    <dgm:pt modelId="{C98B8AAA-F87C-4985-9B26-2A42D13563BF}" type="pres">
      <dgm:prSet presAssocID="{F19BB90A-B5CF-460C-B656-140B484E626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F972067E-7950-48DB-B0AF-949CA922C266}" type="pres">
      <dgm:prSet presAssocID="{29340FCD-ADC3-4688-BD40-D139C8D23635}" presName="root1" presStyleCnt="0"/>
      <dgm:spPr/>
    </dgm:pt>
    <dgm:pt modelId="{822F58BB-D23E-4F54-8860-54F5F3481C5D}" type="pres">
      <dgm:prSet presAssocID="{29340FCD-ADC3-4688-BD40-D139C8D2363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37BC39BE-E12C-41F1-8DB1-FF37C69A5CCF}" type="pres">
      <dgm:prSet presAssocID="{29340FCD-ADC3-4688-BD40-D139C8D23635}" presName="level2hierChild" presStyleCnt="0"/>
      <dgm:spPr/>
    </dgm:pt>
    <dgm:pt modelId="{5606FD73-C8CF-48E5-9C57-553DD1CF26CD}" type="pres">
      <dgm:prSet presAssocID="{2A666E36-104D-46D4-B01F-1C6D2B91DCC2}" presName="conn2-1" presStyleLbl="parChTrans1D2" presStyleIdx="0" presStyleCnt="2"/>
      <dgm:spPr/>
      <dgm:t>
        <a:bodyPr/>
        <a:lstStyle/>
        <a:p>
          <a:endParaRPr lang="el-GR"/>
        </a:p>
      </dgm:t>
    </dgm:pt>
    <dgm:pt modelId="{ADD1AAE6-3AE8-42A6-B238-1AB7E1D6959C}" type="pres">
      <dgm:prSet presAssocID="{2A666E36-104D-46D4-B01F-1C6D2B91DCC2}" presName="connTx" presStyleLbl="parChTrans1D2" presStyleIdx="0" presStyleCnt="2"/>
      <dgm:spPr/>
      <dgm:t>
        <a:bodyPr/>
        <a:lstStyle/>
        <a:p>
          <a:endParaRPr lang="el-GR"/>
        </a:p>
      </dgm:t>
    </dgm:pt>
    <dgm:pt modelId="{4A38C4F4-7B28-4B7A-BFCE-FFC3C1364A31}" type="pres">
      <dgm:prSet presAssocID="{A4864CFC-2E60-4564-B46A-19BAD58F0276}" presName="root2" presStyleCnt="0"/>
      <dgm:spPr/>
    </dgm:pt>
    <dgm:pt modelId="{AA5161C9-81CB-45F7-866F-0C2F1D42C669}" type="pres">
      <dgm:prSet presAssocID="{A4864CFC-2E60-4564-B46A-19BAD58F0276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FE9030F0-C6E7-4C61-AC5F-BE494760133F}" type="pres">
      <dgm:prSet presAssocID="{A4864CFC-2E60-4564-B46A-19BAD58F0276}" presName="level3hierChild" presStyleCnt="0"/>
      <dgm:spPr/>
    </dgm:pt>
    <dgm:pt modelId="{278C26CD-4495-4FD3-ACC7-D0BF0DECC51F}" type="pres">
      <dgm:prSet presAssocID="{6008D1CA-31D8-43F4-B879-E5E65E036B61}" presName="conn2-1" presStyleLbl="parChTrans1D2" presStyleIdx="1" presStyleCnt="2"/>
      <dgm:spPr/>
      <dgm:t>
        <a:bodyPr/>
        <a:lstStyle/>
        <a:p>
          <a:endParaRPr lang="el-GR"/>
        </a:p>
      </dgm:t>
    </dgm:pt>
    <dgm:pt modelId="{8C68C0EA-6F1C-4D07-862C-EAF46FD72A07}" type="pres">
      <dgm:prSet presAssocID="{6008D1CA-31D8-43F4-B879-E5E65E036B61}" presName="connTx" presStyleLbl="parChTrans1D2" presStyleIdx="1" presStyleCnt="2"/>
      <dgm:spPr/>
      <dgm:t>
        <a:bodyPr/>
        <a:lstStyle/>
        <a:p>
          <a:endParaRPr lang="el-GR"/>
        </a:p>
      </dgm:t>
    </dgm:pt>
    <dgm:pt modelId="{FF4E27C7-C6C5-4165-BD99-D214EA9952CD}" type="pres">
      <dgm:prSet presAssocID="{DEC1E760-B3BF-4BFD-80F0-76891CEE13B7}" presName="root2" presStyleCnt="0"/>
      <dgm:spPr/>
    </dgm:pt>
    <dgm:pt modelId="{6274B004-9135-44A8-8E8B-AA8823C2EEA6}" type="pres">
      <dgm:prSet presAssocID="{DEC1E760-B3BF-4BFD-80F0-76891CEE13B7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DAE4821D-00D8-4E9D-A0DA-5E4EFE7332B6}" type="pres">
      <dgm:prSet presAssocID="{DEC1E760-B3BF-4BFD-80F0-76891CEE13B7}" presName="level3hierChild" presStyleCnt="0"/>
      <dgm:spPr/>
    </dgm:pt>
  </dgm:ptLst>
  <dgm:cxnLst>
    <dgm:cxn modelId="{BC6196E1-C94E-41DF-AA17-F6C08F692B7E}" type="presOf" srcId="{6008D1CA-31D8-43F4-B879-E5E65E036B61}" destId="{8C68C0EA-6F1C-4D07-862C-EAF46FD72A07}" srcOrd="1" destOrd="0" presId="urn:microsoft.com/office/officeart/2005/8/layout/hierarchy2"/>
    <dgm:cxn modelId="{43B523B9-7B0A-4078-8DE6-C10CC9E83277}" type="presOf" srcId="{A4864CFC-2E60-4564-B46A-19BAD58F0276}" destId="{AA5161C9-81CB-45F7-866F-0C2F1D42C669}" srcOrd="0" destOrd="0" presId="urn:microsoft.com/office/officeart/2005/8/layout/hierarchy2"/>
    <dgm:cxn modelId="{159E91D0-0C68-4311-8D77-6DE13A2537C4}" type="presOf" srcId="{2A666E36-104D-46D4-B01F-1C6D2B91DCC2}" destId="{5606FD73-C8CF-48E5-9C57-553DD1CF26CD}" srcOrd="0" destOrd="0" presId="urn:microsoft.com/office/officeart/2005/8/layout/hierarchy2"/>
    <dgm:cxn modelId="{84135265-F1EE-4B47-B2B3-C4EACB257052}" type="presOf" srcId="{DEC1E760-B3BF-4BFD-80F0-76891CEE13B7}" destId="{6274B004-9135-44A8-8E8B-AA8823C2EEA6}" srcOrd="0" destOrd="0" presId="urn:microsoft.com/office/officeart/2005/8/layout/hierarchy2"/>
    <dgm:cxn modelId="{DBBF100D-3963-40AF-B236-9898BF1D97B8}" type="presOf" srcId="{29340FCD-ADC3-4688-BD40-D139C8D23635}" destId="{822F58BB-D23E-4F54-8860-54F5F3481C5D}" srcOrd="0" destOrd="0" presId="urn:microsoft.com/office/officeart/2005/8/layout/hierarchy2"/>
    <dgm:cxn modelId="{22D4E14C-506F-47BA-BEB7-73233357F7B8}" srcId="{29340FCD-ADC3-4688-BD40-D139C8D23635}" destId="{DEC1E760-B3BF-4BFD-80F0-76891CEE13B7}" srcOrd="1" destOrd="0" parTransId="{6008D1CA-31D8-43F4-B879-E5E65E036B61}" sibTransId="{836D0482-D0FA-4127-AB0C-B456AB0EE819}"/>
    <dgm:cxn modelId="{0158E268-2263-4458-A070-6EE05CB63332}" type="presOf" srcId="{2A666E36-104D-46D4-B01F-1C6D2B91DCC2}" destId="{ADD1AAE6-3AE8-42A6-B238-1AB7E1D6959C}" srcOrd="1" destOrd="0" presId="urn:microsoft.com/office/officeart/2005/8/layout/hierarchy2"/>
    <dgm:cxn modelId="{372AAFFB-7914-45B5-B9B8-5E0FE0BCCCB4}" srcId="{29340FCD-ADC3-4688-BD40-D139C8D23635}" destId="{A4864CFC-2E60-4564-B46A-19BAD58F0276}" srcOrd="0" destOrd="0" parTransId="{2A666E36-104D-46D4-B01F-1C6D2B91DCC2}" sibTransId="{6EA6248E-5A4B-4030-BE66-C463B3C07BF2}"/>
    <dgm:cxn modelId="{F00DBD07-108B-46E3-B86F-7ECE1BC8DC2C}" srcId="{F19BB90A-B5CF-460C-B656-140B484E6264}" destId="{29340FCD-ADC3-4688-BD40-D139C8D23635}" srcOrd="0" destOrd="0" parTransId="{CA93E875-3DC9-4452-812A-E183517E99AB}" sibTransId="{6284BFD4-CB8B-4EFA-9641-D4A6595E2931}"/>
    <dgm:cxn modelId="{C64EDBD6-38F7-4278-BF7E-C6659737A5F8}" type="presOf" srcId="{6008D1CA-31D8-43F4-B879-E5E65E036B61}" destId="{278C26CD-4495-4FD3-ACC7-D0BF0DECC51F}" srcOrd="0" destOrd="0" presId="urn:microsoft.com/office/officeart/2005/8/layout/hierarchy2"/>
    <dgm:cxn modelId="{881FD33A-CEB8-41D1-9720-971FB7DFCC40}" type="presOf" srcId="{F19BB90A-B5CF-460C-B656-140B484E6264}" destId="{C98B8AAA-F87C-4985-9B26-2A42D13563BF}" srcOrd="0" destOrd="0" presId="urn:microsoft.com/office/officeart/2005/8/layout/hierarchy2"/>
    <dgm:cxn modelId="{28AA1282-D85B-43E7-887F-DF9D27D37C53}" type="presParOf" srcId="{C98B8AAA-F87C-4985-9B26-2A42D13563BF}" destId="{F972067E-7950-48DB-B0AF-949CA922C266}" srcOrd="0" destOrd="0" presId="urn:microsoft.com/office/officeart/2005/8/layout/hierarchy2"/>
    <dgm:cxn modelId="{26117790-CB4A-458E-97E9-CC5396971545}" type="presParOf" srcId="{F972067E-7950-48DB-B0AF-949CA922C266}" destId="{822F58BB-D23E-4F54-8860-54F5F3481C5D}" srcOrd="0" destOrd="0" presId="urn:microsoft.com/office/officeart/2005/8/layout/hierarchy2"/>
    <dgm:cxn modelId="{A9435520-F459-4887-9B09-D3DD3B84C0D7}" type="presParOf" srcId="{F972067E-7950-48DB-B0AF-949CA922C266}" destId="{37BC39BE-E12C-41F1-8DB1-FF37C69A5CCF}" srcOrd="1" destOrd="0" presId="urn:microsoft.com/office/officeart/2005/8/layout/hierarchy2"/>
    <dgm:cxn modelId="{71C9D4AF-12F4-4665-B3F6-42203605832E}" type="presParOf" srcId="{37BC39BE-E12C-41F1-8DB1-FF37C69A5CCF}" destId="{5606FD73-C8CF-48E5-9C57-553DD1CF26CD}" srcOrd="0" destOrd="0" presId="urn:microsoft.com/office/officeart/2005/8/layout/hierarchy2"/>
    <dgm:cxn modelId="{7087FC96-2BAA-4EF9-A09B-AB070A28798F}" type="presParOf" srcId="{5606FD73-C8CF-48E5-9C57-553DD1CF26CD}" destId="{ADD1AAE6-3AE8-42A6-B238-1AB7E1D6959C}" srcOrd="0" destOrd="0" presId="urn:microsoft.com/office/officeart/2005/8/layout/hierarchy2"/>
    <dgm:cxn modelId="{6103ED68-3E73-4881-89F5-101DEEDFE25A}" type="presParOf" srcId="{37BC39BE-E12C-41F1-8DB1-FF37C69A5CCF}" destId="{4A38C4F4-7B28-4B7A-BFCE-FFC3C1364A31}" srcOrd="1" destOrd="0" presId="urn:microsoft.com/office/officeart/2005/8/layout/hierarchy2"/>
    <dgm:cxn modelId="{E9A47824-C646-44C2-9401-B605FABBCF85}" type="presParOf" srcId="{4A38C4F4-7B28-4B7A-BFCE-FFC3C1364A31}" destId="{AA5161C9-81CB-45F7-866F-0C2F1D42C669}" srcOrd="0" destOrd="0" presId="urn:microsoft.com/office/officeart/2005/8/layout/hierarchy2"/>
    <dgm:cxn modelId="{DC2AAA48-2DCB-42AC-A431-24F10D7E8477}" type="presParOf" srcId="{4A38C4F4-7B28-4B7A-BFCE-FFC3C1364A31}" destId="{FE9030F0-C6E7-4C61-AC5F-BE494760133F}" srcOrd="1" destOrd="0" presId="urn:microsoft.com/office/officeart/2005/8/layout/hierarchy2"/>
    <dgm:cxn modelId="{9CF2C44E-5F87-4572-98F0-0DFBB83A6687}" type="presParOf" srcId="{37BC39BE-E12C-41F1-8DB1-FF37C69A5CCF}" destId="{278C26CD-4495-4FD3-ACC7-D0BF0DECC51F}" srcOrd="2" destOrd="0" presId="urn:microsoft.com/office/officeart/2005/8/layout/hierarchy2"/>
    <dgm:cxn modelId="{5CE2008C-5735-4D84-AC1B-7F85A846DA29}" type="presParOf" srcId="{278C26CD-4495-4FD3-ACC7-D0BF0DECC51F}" destId="{8C68C0EA-6F1C-4D07-862C-EAF46FD72A07}" srcOrd="0" destOrd="0" presId="urn:microsoft.com/office/officeart/2005/8/layout/hierarchy2"/>
    <dgm:cxn modelId="{EE3FD0E6-233F-4B4F-84E7-D4A62CCC15D3}" type="presParOf" srcId="{37BC39BE-E12C-41F1-8DB1-FF37C69A5CCF}" destId="{FF4E27C7-C6C5-4165-BD99-D214EA9952CD}" srcOrd="3" destOrd="0" presId="urn:microsoft.com/office/officeart/2005/8/layout/hierarchy2"/>
    <dgm:cxn modelId="{0B9D0663-91B5-4D1D-91BA-CE324F0F2F4F}" type="presParOf" srcId="{FF4E27C7-C6C5-4165-BD99-D214EA9952CD}" destId="{6274B004-9135-44A8-8E8B-AA8823C2EEA6}" srcOrd="0" destOrd="0" presId="urn:microsoft.com/office/officeart/2005/8/layout/hierarchy2"/>
    <dgm:cxn modelId="{067DD7BE-5978-43F1-BC21-5B54E53BA5C5}" type="presParOf" srcId="{FF4E27C7-C6C5-4165-BD99-D214EA9952CD}" destId="{DAE4821D-00D8-4E9D-A0DA-5E4EFE7332B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5A176DA-0F5D-4873-8BBE-D7F58DC8B80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6AB4CD10-B4A2-446A-8271-E378FD9B77C7}">
      <dgm:prSet phldrT="[Κείμενο]" custT="1"/>
      <dgm:spPr/>
      <dgm:t>
        <a:bodyPr/>
        <a:lstStyle/>
        <a:p>
          <a:r>
            <a:rPr lang="el-GR" sz="1400" b="1" dirty="0" smtClean="0"/>
            <a:t>Η ΔΙΑΔΙΚΑΣΙΑ ΤΗΣ ΛΗΨΗΣ ΑΠΟΦΑΣΕΩΝ</a:t>
          </a:r>
          <a:endParaRPr lang="el-GR" sz="1400" b="1" dirty="0"/>
        </a:p>
      </dgm:t>
    </dgm:pt>
    <dgm:pt modelId="{1556313E-AA37-46E3-94ED-EB328CEC5DE6}" type="parTrans" cxnId="{4DFA2DD3-DC1B-447A-B18F-FB30A02DE85D}">
      <dgm:prSet/>
      <dgm:spPr/>
      <dgm:t>
        <a:bodyPr/>
        <a:lstStyle/>
        <a:p>
          <a:endParaRPr lang="el-GR"/>
        </a:p>
      </dgm:t>
    </dgm:pt>
    <dgm:pt modelId="{F2A5F76B-4A78-4D04-8613-994D7CAE31FC}" type="sibTrans" cxnId="{4DFA2DD3-DC1B-447A-B18F-FB30A02DE85D}">
      <dgm:prSet/>
      <dgm:spPr/>
      <dgm:t>
        <a:bodyPr/>
        <a:lstStyle/>
        <a:p>
          <a:endParaRPr lang="el-GR"/>
        </a:p>
      </dgm:t>
    </dgm:pt>
    <dgm:pt modelId="{C2CF8112-83E2-4DD5-9755-FF2DC7DDC347}">
      <dgm:prSet phldrT="[Κείμενο]"/>
      <dgm:spPr/>
      <dgm:t>
        <a:bodyPr/>
        <a:lstStyle/>
        <a:p>
          <a:r>
            <a:rPr lang="en-US" b="1" dirty="0" smtClean="0"/>
            <a:t>1</a:t>
          </a:r>
          <a:r>
            <a:rPr lang="en-US" dirty="0" smtClean="0"/>
            <a:t>. </a:t>
          </a:r>
          <a:r>
            <a:rPr lang="el-GR" dirty="0" smtClean="0"/>
            <a:t>ΑΝΑΓΝΩΡΙΖΟΥΜΕ ΤΟ ΠΡΟΒΛΗΜΑ</a:t>
          </a:r>
          <a:endParaRPr lang="el-GR" dirty="0"/>
        </a:p>
      </dgm:t>
    </dgm:pt>
    <dgm:pt modelId="{169067BF-A747-42B7-9003-2A5E81799ADF}" type="parTrans" cxnId="{1D7CBC07-36C6-439E-936E-994E1F4FD22E}">
      <dgm:prSet/>
      <dgm:spPr/>
      <dgm:t>
        <a:bodyPr/>
        <a:lstStyle/>
        <a:p>
          <a:endParaRPr lang="el-GR"/>
        </a:p>
      </dgm:t>
    </dgm:pt>
    <dgm:pt modelId="{855BBCFE-229E-46CF-9D1E-9F59EB25A609}" type="sibTrans" cxnId="{1D7CBC07-36C6-439E-936E-994E1F4FD22E}">
      <dgm:prSet/>
      <dgm:spPr/>
      <dgm:t>
        <a:bodyPr/>
        <a:lstStyle/>
        <a:p>
          <a:endParaRPr lang="el-GR"/>
        </a:p>
      </dgm:t>
    </dgm:pt>
    <dgm:pt modelId="{228F736E-D157-47A7-B9E2-E24C0B580234}">
      <dgm:prSet phldrT="[Κείμενο]"/>
      <dgm:spPr/>
      <dgm:t>
        <a:bodyPr/>
        <a:lstStyle/>
        <a:p>
          <a:r>
            <a:rPr lang="en-US" b="1" dirty="0" smtClean="0"/>
            <a:t>2.</a:t>
          </a:r>
          <a:r>
            <a:rPr lang="en-US" dirty="0" smtClean="0"/>
            <a:t> </a:t>
          </a:r>
          <a:r>
            <a:rPr lang="el-GR" dirty="0" smtClean="0"/>
            <a:t>ΕΝΤΟΠΙΖΟΥΜΕ ΤΙΣ ΕΝΑΛΛΑΚΤΙΚΕΣ ΛΥΣΕΙΣ</a:t>
          </a:r>
          <a:endParaRPr lang="el-GR" dirty="0"/>
        </a:p>
      </dgm:t>
    </dgm:pt>
    <dgm:pt modelId="{6E523AB5-9BA3-4B96-A089-321EF504964D}" type="parTrans" cxnId="{0045A5D6-5F2E-42F7-90A3-87E24C5ED763}">
      <dgm:prSet/>
      <dgm:spPr/>
      <dgm:t>
        <a:bodyPr/>
        <a:lstStyle/>
        <a:p>
          <a:endParaRPr lang="el-GR"/>
        </a:p>
      </dgm:t>
    </dgm:pt>
    <dgm:pt modelId="{25773DC0-45CE-445F-A3F1-506F8F3245B5}" type="sibTrans" cxnId="{0045A5D6-5F2E-42F7-90A3-87E24C5ED763}">
      <dgm:prSet/>
      <dgm:spPr/>
      <dgm:t>
        <a:bodyPr/>
        <a:lstStyle/>
        <a:p>
          <a:endParaRPr lang="el-GR"/>
        </a:p>
      </dgm:t>
    </dgm:pt>
    <dgm:pt modelId="{CD763411-C9BA-4463-874D-C7B731252FC2}">
      <dgm:prSet phldrT="[Κείμενο]"/>
      <dgm:spPr/>
      <dgm:t>
        <a:bodyPr/>
        <a:lstStyle/>
        <a:p>
          <a:r>
            <a:rPr lang="en-US" b="1" dirty="0" smtClean="0"/>
            <a:t>3.</a:t>
          </a:r>
          <a:r>
            <a:rPr lang="en-US" dirty="0" smtClean="0"/>
            <a:t> </a:t>
          </a:r>
          <a:r>
            <a:rPr lang="el-GR" dirty="0" smtClean="0"/>
            <a:t>ΕΠΙΛΕΓΟΥΜΕ ΤΗΝ </a:t>
          </a:r>
          <a:r>
            <a:rPr lang="el-GR" smtClean="0"/>
            <a:t>ΚΑΛΥΤΕΡΗ ΑΠΟ ΤΙΣ </a:t>
          </a:r>
          <a:r>
            <a:rPr lang="el-GR" dirty="0" smtClean="0"/>
            <a:t>ΕΝΑΛΛΑΚΤΙΚΕΣ ΛΥΣΕΙΣ</a:t>
          </a:r>
          <a:endParaRPr lang="el-GR" dirty="0"/>
        </a:p>
      </dgm:t>
    </dgm:pt>
    <dgm:pt modelId="{97665268-FC50-455B-833F-EBA27804C262}" type="parTrans" cxnId="{07964A09-F2F5-465C-BC62-7243E1E036F0}">
      <dgm:prSet/>
      <dgm:spPr/>
      <dgm:t>
        <a:bodyPr/>
        <a:lstStyle/>
        <a:p>
          <a:endParaRPr lang="el-GR"/>
        </a:p>
      </dgm:t>
    </dgm:pt>
    <dgm:pt modelId="{5F941BA3-8265-4394-AE0C-D7B3B00A3523}" type="sibTrans" cxnId="{07964A09-F2F5-465C-BC62-7243E1E036F0}">
      <dgm:prSet/>
      <dgm:spPr/>
      <dgm:t>
        <a:bodyPr/>
        <a:lstStyle/>
        <a:p>
          <a:endParaRPr lang="el-GR"/>
        </a:p>
      </dgm:t>
    </dgm:pt>
    <dgm:pt modelId="{FE8ABAB8-E545-47E3-822C-D7FDF64B1077}">
      <dgm:prSet phldrT="[Κείμενο]"/>
      <dgm:spPr/>
      <dgm:t>
        <a:bodyPr/>
        <a:lstStyle/>
        <a:p>
          <a:r>
            <a:rPr lang="en-US" b="1" dirty="0" smtClean="0"/>
            <a:t>4</a:t>
          </a:r>
          <a:r>
            <a:rPr lang="en-US" dirty="0" smtClean="0"/>
            <a:t>. </a:t>
          </a:r>
          <a:r>
            <a:rPr lang="el-GR" dirty="0" smtClean="0"/>
            <a:t>ΕΦΑΡΜΟΖΟΥΜΕ ΤΗΝ ΑΠΟΦΑΣΗ ΠΟΥ ΘΕΩΡΟΥΜΕ ΚΑΛΥΤΕΡΗ</a:t>
          </a:r>
          <a:endParaRPr lang="el-GR" dirty="0"/>
        </a:p>
      </dgm:t>
    </dgm:pt>
    <dgm:pt modelId="{36AA6801-5B3C-425A-B972-FCCB43B5141C}" type="parTrans" cxnId="{B74FAC26-32A6-4BC8-9220-8174A36708EA}">
      <dgm:prSet/>
      <dgm:spPr/>
      <dgm:t>
        <a:bodyPr/>
        <a:lstStyle/>
        <a:p>
          <a:endParaRPr lang="el-GR"/>
        </a:p>
      </dgm:t>
    </dgm:pt>
    <dgm:pt modelId="{2D095963-0D05-474E-9244-5F0F49AC652F}" type="sibTrans" cxnId="{B74FAC26-32A6-4BC8-9220-8174A36708EA}">
      <dgm:prSet/>
      <dgm:spPr/>
      <dgm:t>
        <a:bodyPr/>
        <a:lstStyle/>
        <a:p>
          <a:endParaRPr lang="el-GR"/>
        </a:p>
      </dgm:t>
    </dgm:pt>
    <dgm:pt modelId="{E026DA1B-F7D9-4D97-B431-2EADC9419DC4}">
      <dgm:prSet phldrT="[Κείμενο]"/>
      <dgm:spPr/>
      <dgm:t>
        <a:bodyPr/>
        <a:lstStyle/>
        <a:p>
          <a:r>
            <a:rPr lang="en-US" b="1" dirty="0" smtClean="0"/>
            <a:t>5</a:t>
          </a:r>
          <a:r>
            <a:rPr lang="en-US" dirty="0" smtClean="0"/>
            <a:t>.</a:t>
          </a:r>
          <a:r>
            <a:rPr lang="el-GR" dirty="0" smtClean="0"/>
            <a:t>ΑΞΙΟΛΟΓΟΥΜΕ ΤΟ ΑΠΟΤΕΛΕΣΜΑ</a:t>
          </a:r>
          <a:endParaRPr lang="el-GR" dirty="0"/>
        </a:p>
      </dgm:t>
    </dgm:pt>
    <dgm:pt modelId="{728872C4-0882-45FA-9A50-566A26DD3F53}" type="parTrans" cxnId="{32D65E13-EAB8-414F-B2C7-6690FF1D7E31}">
      <dgm:prSet/>
      <dgm:spPr/>
      <dgm:t>
        <a:bodyPr/>
        <a:lstStyle/>
        <a:p>
          <a:endParaRPr lang="el-GR"/>
        </a:p>
      </dgm:t>
    </dgm:pt>
    <dgm:pt modelId="{4D55151B-233E-4A02-B895-11E34371EEBA}" type="sibTrans" cxnId="{32D65E13-EAB8-414F-B2C7-6690FF1D7E31}">
      <dgm:prSet/>
      <dgm:spPr/>
      <dgm:t>
        <a:bodyPr/>
        <a:lstStyle/>
        <a:p>
          <a:endParaRPr lang="el-GR"/>
        </a:p>
      </dgm:t>
    </dgm:pt>
    <dgm:pt modelId="{2252B431-865E-451C-B525-4509A1EC5517}" type="pres">
      <dgm:prSet presAssocID="{B5A176DA-0F5D-4873-8BBE-D7F58DC8B80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17A69DFE-02FD-42F5-AAE3-9F0535625C0F}" type="pres">
      <dgm:prSet presAssocID="{6AB4CD10-B4A2-446A-8271-E378FD9B77C7}" presName="hierRoot1" presStyleCnt="0"/>
      <dgm:spPr/>
    </dgm:pt>
    <dgm:pt modelId="{F567F1DE-A5AE-4652-A0E0-86E895A0F782}" type="pres">
      <dgm:prSet presAssocID="{6AB4CD10-B4A2-446A-8271-E378FD9B77C7}" presName="composite" presStyleCnt="0"/>
      <dgm:spPr/>
    </dgm:pt>
    <dgm:pt modelId="{5D850F5A-E858-4AD4-A4BD-A8392F294806}" type="pres">
      <dgm:prSet presAssocID="{6AB4CD10-B4A2-446A-8271-E378FD9B77C7}" presName="background" presStyleLbl="node0" presStyleIdx="0" presStyleCnt="1"/>
      <dgm:spPr/>
    </dgm:pt>
    <dgm:pt modelId="{A1443FA6-65B0-4E0C-BDDA-F65DDF741F4A}" type="pres">
      <dgm:prSet presAssocID="{6AB4CD10-B4A2-446A-8271-E378FD9B77C7}" presName="text" presStyleLbl="fgAcc0" presStyleIdx="0" presStyleCnt="1" custLinFactNeighborX="1636" custLinFactNeighborY="-796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8ACE51D6-700E-47B6-8B61-49D9D9615620}" type="pres">
      <dgm:prSet presAssocID="{6AB4CD10-B4A2-446A-8271-E378FD9B77C7}" presName="hierChild2" presStyleCnt="0"/>
      <dgm:spPr/>
    </dgm:pt>
    <dgm:pt modelId="{CA4FCF74-0DAA-40A2-8ADA-C9E23C50567D}" type="pres">
      <dgm:prSet presAssocID="{169067BF-A747-42B7-9003-2A5E81799ADF}" presName="Name10" presStyleLbl="parChTrans1D2" presStyleIdx="0" presStyleCnt="2"/>
      <dgm:spPr/>
      <dgm:t>
        <a:bodyPr/>
        <a:lstStyle/>
        <a:p>
          <a:endParaRPr lang="el-GR"/>
        </a:p>
      </dgm:t>
    </dgm:pt>
    <dgm:pt modelId="{541AFFF4-DD3F-4A2D-AB8E-825B5A9D313D}" type="pres">
      <dgm:prSet presAssocID="{C2CF8112-83E2-4DD5-9755-FF2DC7DDC347}" presName="hierRoot2" presStyleCnt="0"/>
      <dgm:spPr/>
    </dgm:pt>
    <dgm:pt modelId="{373B09ED-330A-4B7D-85EA-805BDFF31038}" type="pres">
      <dgm:prSet presAssocID="{C2CF8112-83E2-4DD5-9755-FF2DC7DDC347}" presName="composite2" presStyleCnt="0"/>
      <dgm:spPr/>
    </dgm:pt>
    <dgm:pt modelId="{9E86270B-4E20-4EAE-B162-1EA819705BAD}" type="pres">
      <dgm:prSet presAssocID="{C2CF8112-83E2-4DD5-9755-FF2DC7DDC347}" presName="background2" presStyleLbl="node2" presStyleIdx="0" presStyleCnt="2"/>
      <dgm:spPr/>
    </dgm:pt>
    <dgm:pt modelId="{00BAED4B-4392-4A13-8C56-58868AFDB800}" type="pres">
      <dgm:prSet presAssocID="{C2CF8112-83E2-4DD5-9755-FF2DC7DDC34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03576A4D-5F32-47F4-8489-603788612F86}" type="pres">
      <dgm:prSet presAssocID="{C2CF8112-83E2-4DD5-9755-FF2DC7DDC347}" presName="hierChild3" presStyleCnt="0"/>
      <dgm:spPr/>
    </dgm:pt>
    <dgm:pt modelId="{30A071DD-81B6-46AE-ADCE-946E907F5059}" type="pres">
      <dgm:prSet presAssocID="{6E523AB5-9BA3-4B96-A089-321EF504964D}" presName="Name17" presStyleLbl="parChTrans1D3" presStyleIdx="0" presStyleCnt="3"/>
      <dgm:spPr/>
      <dgm:t>
        <a:bodyPr/>
        <a:lstStyle/>
        <a:p>
          <a:endParaRPr lang="el-GR"/>
        </a:p>
      </dgm:t>
    </dgm:pt>
    <dgm:pt modelId="{6116C736-CD9A-4631-BA5E-98AAA1B1BEE2}" type="pres">
      <dgm:prSet presAssocID="{228F736E-D157-47A7-B9E2-E24C0B580234}" presName="hierRoot3" presStyleCnt="0"/>
      <dgm:spPr/>
    </dgm:pt>
    <dgm:pt modelId="{E686980E-591C-43D3-804C-EC865A0D8542}" type="pres">
      <dgm:prSet presAssocID="{228F736E-D157-47A7-B9E2-E24C0B580234}" presName="composite3" presStyleCnt="0"/>
      <dgm:spPr/>
    </dgm:pt>
    <dgm:pt modelId="{5FC3F6A1-2929-4CDF-A19C-A872BD891434}" type="pres">
      <dgm:prSet presAssocID="{228F736E-D157-47A7-B9E2-E24C0B580234}" presName="background3" presStyleLbl="node3" presStyleIdx="0" presStyleCnt="3"/>
      <dgm:spPr/>
    </dgm:pt>
    <dgm:pt modelId="{D17E8ED7-E3DC-4E4E-888E-5AC79CE3F8AD}" type="pres">
      <dgm:prSet presAssocID="{228F736E-D157-47A7-B9E2-E24C0B580234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005B836F-6DDC-48F4-A7D4-A442A0904063}" type="pres">
      <dgm:prSet presAssocID="{228F736E-D157-47A7-B9E2-E24C0B580234}" presName="hierChild4" presStyleCnt="0"/>
      <dgm:spPr/>
    </dgm:pt>
    <dgm:pt modelId="{0F218058-4897-45D7-A24D-8A4EF490E209}" type="pres">
      <dgm:prSet presAssocID="{97665268-FC50-455B-833F-EBA27804C262}" presName="Name17" presStyleLbl="parChTrans1D3" presStyleIdx="1" presStyleCnt="3"/>
      <dgm:spPr/>
      <dgm:t>
        <a:bodyPr/>
        <a:lstStyle/>
        <a:p>
          <a:endParaRPr lang="el-GR"/>
        </a:p>
      </dgm:t>
    </dgm:pt>
    <dgm:pt modelId="{5CF25F7A-B50A-481D-BEEC-58DF2D6CCA2A}" type="pres">
      <dgm:prSet presAssocID="{CD763411-C9BA-4463-874D-C7B731252FC2}" presName="hierRoot3" presStyleCnt="0"/>
      <dgm:spPr/>
    </dgm:pt>
    <dgm:pt modelId="{BAA1F923-0480-4D4A-9748-618174173D4D}" type="pres">
      <dgm:prSet presAssocID="{CD763411-C9BA-4463-874D-C7B731252FC2}" presName="composite3" presStyleCnt="0"/>
      <dgm:spPr/>
    </dgm:pt>
    <dgm:pt modelId="{44754C0B-C91F-4414-AEE2-A866FCE1B6B1}" type="pres">
      <dgm:prSet presAssocID="{CD763411-C9BA-4463-874D-C7B731252FC2}" presName="background3" presStyleLbl="node3" presStyleIdx="1" presStyleCnt="3"/>
      <dgm:spPr/>
    </dgm:pt>
    <dgm:pt modelId="{FFAD9B20-B46F-41A0-B7CB-B834EABB30E7}" type="pres">
      <dgm:prSet presAssocID="{CD763411-C9BA-4463-874D-C7B731252FC2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CC303923-A9E9-48F7-972C-8F39E5D83B39}" type="pres">
      <dgm:prSet presAssocID="{CD763411-C9BA-4463-874D-C7B731252FC2}" presName="hierChild4" presStyleCnt="0"/>
      <dgm:spPr/>
    </dgm:pt>
    <dgm:pt modelId="{8E12417C-A027-43BE-803B-0C21EE9E747A}" type="pres">
      <dgm:prSet presAssocID="{36AA6801-5B3C-425A-B972-FCCB43B5141C}" presName="Name10" presStyleLbl="parChTrans1D2" presStyleIdx="1" presStyleCnt="2"/>
      <dgm:spPr/>
      <dgm:t>
        <a:bodyPr/>
        <a:lstStyle/>
        <a:p>
          <a:endParaRPr lang="el-GR"/>
        </a:p>
      </dgm:t>
    </dgm:pt>
    <dgm:pt modelId="{37F24EE6-4263-4956-93F7-5445F6B7E41C}" type="pres">
      <dgm:prSet presAssocID="{FE8ABAB8-E545-47E3-822C-D7FDF64B1077}" presName="hierRoot2" presStyleCnt="0"/>
      <dgm:spPr/>
    </dgm:pt>
    <dgm:pt modelId="{10D258CC-4ED6-4AE4-97EF-532F521C1612}" type="pres">
      <dgm:prSet presAssocID="{FE8ABAB8-E545-47E3-822C-D7FDF64B1077}" presName="composite2" presStyleCnt="0"/>
      <dgm:spPr/>
    </dgm:pt>
    <dgm:pt modelId="{4FD1F84D-1A96-436D-8B31-EE276C96BF77}" type="pres">
      <dgm:prSet presAssocID="{FE8ABAB8-E545-47E3-822C-D7FDF64B1077}" presName="background2" presStyleLbl="node2" presStyleIdx="1" presStyleCnt="2"/>
      <dgm:spPr/>
    </dgm:pt>
    <dgm:pt modelId="{7FEE3F8B-32D0-4FC4-B657-9AD073944804}" type="pres">
      <dgm:prSet presAssocID="{FE8ABAB8-E545-47E3-822C-D7FDF64B1077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9366C1E8-4E26-4EC7-A440-E6397F86E6E3}" type="pres">
      <dgm:prSet presAssocID="{FE8ABAB8-E545-47E3-822C-D7FDF64B1077}" presName="hierChild3" presStyleCnt="0"/>
      <dgm:spPr/>
    </dgm:pt>
    <dgm:pt modelId="{9ADAE573-08EB-4537-A884-2398A2D783AD}" type="pres">
      <dgm:prSet presAssocID="{728872C4-0882-45FA-9A50-566A26DD3F53}" presName="Name17" presStyleLbl="parChTrans1D3" presStyleIdx="2" presStyleCnt="3"/>
      <dgm:spPr/>
      <dgm:t>
        <a:bodyPr/>
        <a:lstStyle/>
        <a:p>
          <a:endParaRPr lang="el-GR"/>
        </a:p>
      </dgm:t>
    </dgm:pt>
    <dgm:pt modelId="{8ACAA52F-DB1E-4F87-B357-616F49D48DF0}" type="pres">
      <dgm:prSet presAssocID="{E026DA1B-F7D9-4D97-B431-2EADC9419DC4}" presName="hierRoot3" presStyleCnt="0"/>
      <dgm:spPr/>
    </dgm:pt>
    <dgm:pt modelId="{12687326-E25D-41BE-8574-BA35508BF465}" type="pres">
      <dgm:prSet presAssocID="{E026DA1B-F7D9-4D97-B431-2EADC9419DC4}" presName="composite3" presStyleCnt="0"/>
      <dgm:spPr/>
    </dgm:pt>
    <dgm:pt modelId="{C0DD9A64-4FBE-4DD4-9721-1F1961339EDD}" type="pres">
      <dgm:prSet presAssocID="{E026DA1B-F7D9-4D97-B431-2EADC9419DC4}" presName="background3" presStyleLbl="node3" presStyleIdx="2" presStyleCnt="3"/>
      <dgm:spPr/>
    </dgm:pt>
    <dgm:pt modelId="{1E0C8895-6480-40B9-962F-806475818A0B}" type="pres">
      <dgm:prSet presAssocID="{E026DA1B-F7D9-4D97-B431-2EADC9419DC4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8F6FBB93-70D3-4166-9999-125FA11AD605}" type="pres">
      <dgm:prSet presAssocID="{E026DA1B-F7D9-4D97-B431-2EADC9419DC4}" presName="hierChild4" presStyleCnt="0"/>
      <dgm:spPr/>
    </dgm:pt>
  </dgm:ptLst>
  <dgm:cxnLst>
    <dgm:cxn modelId="{A09E1F58-71DA-4DF4-990F-56EADA199AB5}" type="presOf" srcId="{728872C4-0882-45FA-9A50-566A26DD3F53}" destId="{9ADAE573-08EB-4537-A884-2398A2D783AD}" srcOrd="0" destOrd="0" presId="urn:microsoft.com/office/officeart/2005/8/layout/hierarchy1"/>
    <dgm:cxn modelId="{B74FAC26-32A6-4BC8-9220-8174A36708EA}" srcId="{6AB4CD10-B4A2-446A-8271-E378FD9B77C7}" destId="{FE8ABAB8-E545-47E3-822C-D7FDF64B1077}" srcOrd="1" destOrd="0" parTransId="{36AA6801-5B3C-425A-B972-FCCB43B5141C}" sibTransId="{2D095963-0D05-474E-9244-5F0F49AC652F}"/>
    <dgm:cxn modelId="{0AFAF934-DC76-4A3C-9288-5A9BE0E2AFF0}" type="presOf" srcId="{6AB4CD10-B4A2-446A-8271-E378FD9B77C7}" destId="{A1443FA6-65B0-4E0C-BDDA-F65DDF741F4A}" srcOrd="0" destOrd="0" presId="urn:microsoft.com/office/officeart/2005/8/layout/hierarchy1"/>
    <dgm:cxn modelId="{0944F4F0-B6D7-4B25-93E7-A42F1365BE54}" type="presOf" srcId="{B5A176DA-0F5D-4873-8BBE-D7F58DC8B803}" destId="{2252B431-865E-451C-B525-4509A1EC5517}" srcOrd="0" destOrd="0" presId="urn:microsoft.com/office/officeart/2005/8/layout/hierarchy1"/>
    <dgm:cxn modelId="{1B94E458-EA6E-4853-AF29-1A0AD9E9732C}" type="presOf" srcId="{FE8ABAB8-E545-47E3-822C-D7FDF64B1077}" destId="{7FEE3F8B-32D0-4FC4-B657-9AD073944804}" srcOrd="0" destOrd="0" presId="urn:microsoft.com/office/officeart/2005/8/layout/hierarchy1"/>
    <dgm:cxn modelId="{9E83896F-584F-4D3A-907F-B3C79D2B4ABC}" type="presOf" srcId="{169067BF-A747-42B7-9003-2A5E81799ADF}" destId="{CA4FCF74-0DAA-40A2-8ADA-C9E23C50567D}" srcOrd="0" destOrd="0" presId="urn:microsoft.com/office/officeart/2005/8/layout/hierarchy1"/>
    <dgm:cxn modelId="{D0B7E04B-66CE-4265-81A6-82D6F3C15B72}" type="presOf" srcId="{6E523AB5-9BA3-4B96-A089-321EF504964D}" destId="{30A071DD-81B6-46AE-ADCE-946E907F5059}" srcOrd="0" destOrd="0" presId="urn:microsoft.com/office/officeart/2005/8/layout/hierarchy1"/>
    <dgm:cxn modelId="{07964A09-F2F5-465C-BC62-7243E1E036F0}" srcId="{C2CF8112-83E2-4DD5-9755-FF2DC7DDC347}" destId="{CD763411-C9BA-4463-874D-C7B731252FC2}" srcOrd="1" destOrd="0" parTransId="{97665268-FC50-455B-833F-EBA27804C262}" sibTransId="{5F941BA3-8265-4394-AE0C-D7B3B00A3523}"/>
    <dgm:cxn modelId="{0045A5D6-5F2E-42F7-90A3-87E24C5ED763}" srcId="{C2CF8112-83E2-4DD5-9755-FF2DC7DDC347}" destId="{228F736E-D157-47A7-B9E2-E24C0B580234}" srcOrd="0" destOrd="0" parTransId="{6E523AB5-9BA3-4B96-A089-321EF504964D}" sibTransId="{25773DC0-45CE-445F-A3F1-506F8F3245B5}"/>
    <dgm:cxn modelId="{A06D9873-F278-41D6-8C85-712103063A85}" type="presOf" srcId="{97665268-FC50-455B-833F-EBA27804C262}" destId="{0F218058-4897-45D7-A24D-8A4EF490E209}" srcOrd="0" destOrd="0" presId="urn:microsoft.com/office/officeart/2005/8/layout/hierarchy1"/>
    <dgm:cxn modelId="{4DFA2DD3-DC1B-447A-B18F-FB30A02DE85D}" srcId="{B5A176DA-0F5D-4873-8BBE-D7F58DC8B803}" destId="{6AB4CD10-B4A2-446A-8271-E378FD9B77C7}" srcOrd="0" destOrd="0" parTransId="{1556313E-AA37-46E3-94ED-EB328CEC5DE6}" sibTransId="{F2A5F76B-4A78-4D04-8613-994D7CAE31FC}"/>
    <dgm:cxn modelId="{D59AA11B-D08A-4AFE-9B99-2649A93210F1}" type="presOf" srcId="{C2CF8112-83E2-4DD5-9755-FF2DC7DDC347}" destId="{00BAED4B-4392-4A13-8C56-58868AFDB800}" srcOrd="0" destOrd="0" presId="urn:microsoft.com/office/officeart/2005/8/layout/hierarchy1"/>
    <dgm:cxn modelId="{5E95AC12-90FF-4B2B-BE3B-8925E622F168}" type="presOf" srcId="{CD763411-C9BA-4463-874D-C7B731252FC2}" destId="{FFAD9B20-B46F-41A0-B7CB-B834EABB30E7}" srcOrd="0" destOrd="0" presId="urn:microsoft.com/office/officeart/2005/8/layout/hierarchy1"/>
    <dgm:cxn modelId="{32D65E13-EAB8-414F-B2C7-6690FF1D7E31}" srcId="{FE8ABAB8-E545-47E3-822C-D7FDF64B1077}" destId="{E026DA1B-F7D9-4D97-B431-2EADC9419DC4}" srcOrd="0" destOrd="0" parTransId="{728872C4-0882-45FA-9A50-566A26DD3F53}" sibTransId="{4D55151B-233E-4A02-B895-11E34371EEBA}"/>
    <dgm:cxn modelId="{1D7CBC07-36C6-439E-936E-994E1F4FD22E}" srcId="{6AB4CD10-B4A2-446A-8271-E378FD9B77C7}" destId="{C2CF8112-83E2-4DD5-9755-FF2DC7DDC347}" srcOrd="0" destOrd="0" parTransId="{169067BF-A747-42B7-9003-2A5E81799ADF}" sibTransId="{855BBCFE-229E-46CF-9D1E-9F59EB25A609}"/>
    <dgm:cxn modelId="{5B040B74-62B9-457B-9A6D-969E43037D1F}" type="presOf" srcId="{228F736E-D157-47A7-B9E2-E24C0B580234}" destId="{D17E8ED7-E3DC-4E4E-888E-5AC79CE3F8AD}" srcOrd="0" destOrd="0" presId="urn:microsoft.com/office/officeart/2005/8/layout/hierarchy1"/>
    <dgm:cxn modelId="{FB107D07-132A-4868-A8C0-D46D01B1F96B}" type="presOf" srcId="{E026DA1B-F7D9-4D97-B431-2EADC9419DC4}" destId="{1E0C8895-6480-40B9-962F-806475818A0B}" srcOrd="0" destOrd="0" presId="urn:microsoft.com/office/officeart/2005/8/layout/hierarchy1"/>
    <dgm:cxn modelId="{E87EAA19-6CE1-4AEB-AD42-B93C6C748664}" type="presOf" srcId="{36AA6801-5B3C-425A-B972-FCCB43B5141C}" destId="{8E12417C-A027-43BE-803B-0C21EE9E747A}" srcOrd="0" destOrd="0" presId="urn:microsoft.com/office/officeart/2005/8/layout/hierarchy1"/>
    <dgm:cxn modelId="{FD78C7BB-B691-49FF-AA79-005A6979BD3C}" type="presParOf" srcId="{2252B431-865E-451C-B525-4509A1EC5517}" destId="{17A69DFE-02FD-42F5-AAE3-9F0535625C0F}" srcOrd="0" destOrd="0" presId="urn:microsoft.com/office/officeart/2005/8/layout/hierarchy1"/>
    <dgm:cxn modelId="{E0A1763B-501A-487B-B69A-5F73A4832FCF}" type="presParOf" srcId="{17A69DFE-02FD-42F5-AAE3-9F0535625C0F}" destId="{F567F1DE-A5AE-4652-A0E0-86E895A0F782}" srcOrd="0" destOrd="0" presId="urn:microsoft.com/office/officeart/2005/8/layout/hierarchy1"/>
    <dgm:cxn modelId="{16226A92-B1EB-438F-A0FE-0E944C8AB2A1}" type="presParOf" srcId="{F567F1DE-A5AE-4652-A0E0-86E895A0F782}" destId="{5D850F5A-E858-4AD4-A4BD-A8392F294806}" srcOrd="0" destOrd="0" presId="urn:microsoft.com/office/officeart/2005/8/layout/hierarchy1"/>
    <dgm:cxn modelId="{AE839670-00E4-4759-A6A3-BB267B764296}" type="presParOf" srcId="{F567F1DE-A5AE-4652-A0E0-86E895A0F782}" destId="{A1443FA6-65B0-4E0C-BDDA-F65DDF741F4A}" srcOrd="1" destOrd="0" presId="urn:microsoft.com/office/officeart/2005/8/layout/hierarchy1"/>
    <dgm:cxn modelId="{C878B0FB-D5EE-4678-B9FF-FF36CBBA02C3}" type="presParOf" srcId="{17A69DFE-02FD-42F5-AAE3-9F0535625C0F}" destId="{8ACE51D6-700E-47B6-8B61-49D9D9615620}" srcOrd="1" destOrd="0" presId="urn:microsoft.com/office/officeart/2005/8/layout/hierarchy1"/>
    <dgm:cxn modelId="{79D8FB81-FE20-4BA6-B958-01C255C84476}" type="presParOf" srcId="{8ACE51D6-700E-47B6-8B61-49D9D9615620}" destId="{CA4FCF74-0DAA-40A2-8ADA-C9E23C50567D}" srcOrd="0" destOrd="0" presId="urn:microsoft.com/office/officeart/2005/8/layout/hierarchy1"/>
    <dgm:cxn modelId="{2186E0EF-E813-46E8-B701-B7D30AF56AC9}" type="presParOf" srcId="{8ACE51D6-700E-47B6-8B61-49D9D9615620}" destId="{541AFFF4-DD3F-4A2D-AB8E-825B5A9D313D}" srcOrd="1" destOrd="0" presId="urn:microsoft.com/office/officeart/2005/8/layout/hierarchy1"/>
    <dgm:cxn modelId="{E51249A3-5A9F-49FE-8E0B-AC64BC967D9B}" type="presParOf" srcId="{541AFFF4-DD3F-4A2D-AB8E-825B5A9D313D}" destId="{373B09ED-330A-4B7D-85EA-805BDFF31038}" srcOrd="0" destOrd="0" presId="urn:microsoft.com/office/officeart/2005/8/layout/hierarchy1"/>
    <dgm:cxn modelId="{E223DAE6-6051-43A1-86C2-A80282D8E604}" type="presParOf" srcId="{373B09ED-330A-4B7D-85EA-805BDFF31038}" destId="{9E86270B-4E20-4EAE-B162-1EA819705BAD}" srcOrd="0" destOrd="0" presId="urn:microsoft.com/office/officeart/2005/8/layout/hierarchy1"/>
    <dgm:cxn modelId="{4195FB27-76D0-4354-B526-4D30B8017836}" type="presParOf" srcId="{373B09ED-330A-4B7D-85EA-805BDFF31038}" destId="{00BAED4B-4392-4A13-8C56-58868AFDB800}" srcOrd="1" destOrd="0" presId="urn:microsoft.com/office/officeart/2005/8/layout/hierarchy1"/>
    <dgm:cxn modelId="{0C598172-4B58-4515-AE5B-31B8F96AA0EA}" type="presParOf" srcId="{541AFFF4-DD3F-4A2D-AB8E-825B5A9D313D}" destId="{03576A4D-5F32-47F4-8489-603788612F86}" srcOrd="1" destOrd="0" presId="urn:microsoft.com/office/officeart/2005/8/layout/hierarchy1"/>
    <dgm:cxn modelId="{AF49EEBE-1237-4363-8FC2-5905D0EAC38D}" type="presParOf" srcId="{03576A4D-5F32-47F4-8489-603788612F86}" destId="{30A071DD-81B6-46AE-ADCE-946E907F5059}" srcOrd="0" destOrd="0" presId="urn:microsoft.com/office/officeart/2005/8/layout/hierarchy1"/>
    <dgm:cxn modelId="{7066682F-DC07-45BC-8FDF-83FFA056577C}" type="presParOf" srcId="{03576A4D-5F32-47F4-8489-603788612F86}" destId="{6116C736-CD9A-4631-BA5E-98AAA1B1BEE2}" srcOrd="1" destOrd="0" presId="urn:microsoft.com/office/officeart/2005/8/layout/hierarchy1"/>
    <dgm:cxn modelId="{C6D5F53D-69EB-45CF-B600-A514D6E15593}" type="presParOf" srcId="{6116C736-CD9A-4631-BA5E-98AAA1B1BEE2}" destId="{E686980E-591C-43D3-804C-EC865A0D8542}" srcOrd="0" destOrd="0" presId="urn:microsoft.com/office/officeart/2005/8/layout/hierarchy1"/>
    <dgm:cxn modelId="{14F5CE98-B1AA-41EA-BB76-759580EC5D5F}" type="presParOf" srcId="{E686980E-591C-43D3-804C-EC865A0D8542}" destId="{5FC3F6A1-2929-4CDF-A19C-A872BD891434}" srcOrd="0" destOrd="0" presId="urn:microsoft.com/office/officeart/2005/8/layout/hierarchy1"/>
    <dgm:cxn modelId="{7BB47411-7101-43EE-A53A-7626C25B9A20}" type="presParOf" srcId="{E686980E-591C-43D3-804C-EC865A0D8542}" destId="{D17E8ED7-E3DC-4E4E-888E-5AC79CE3F8AD}" srcOrd="1" destOrd="0" presId="urn:microsoft.com/office/officeart/2005/8/layout/hierarchy1"/>
    <dgm:cxn modelId="{554CB112-2529-4600-9C09-AC7C36CF4A81}" type="presParOf" srcId="{6116C736-CD9A-4631-BA5E-98AAA1B1BEE2}" destId="{005B836F-6DDC-48F4-A7D4-A442A0904063}" srcOrd="1" destOrd="0" presId="urn:microsoft.com/office/officeart/2005/8/layout/hierarchy1"/>
    <dgm:cxn modelId="{34DDC219-9DD8-432E-8659-902A0872BFCB}" type="presParOf" srcId="{03576A4D-5F32-47F4-8489-603788612F86}" destId="{0F218058-4897-45D7-A24D-8A4EF490E209}" srcOrd="2" destOrd="0" presId="urn:microsoft.com/office/officeart/2005/8/layout/hierarchy1"/>
    <dgm:cxn modelId="{407366C0-A4E8-4A69-8799-B54412A56427}" type="presParOf" srcId="{03576A4D-5F32-47F4-8489-603788612F86}" destId="{5CF25F7A-B50A-481D-BEEC-58DF2D6CCA2A}" srcOrd="3" destOrd="0" presId="urn:microsoft.com/office/officeart/2005/8/layout/hierarchy1"/>
    <dgm:cxn modelId="{1C5F2F73-326F-434E-B57C-9A88F6FC651C}" type="presParOf" srcId="{5CF25F7A-B50A-481D-BEEC-58DF2D6CCA2A}" destId="{BAA1F923-0480-4D4A-9748-618174173D4D}" srcOrd="0" destOrd="0" presId="urn:microsoft.com/office/officeart/2005/8/layout/hierarchy1"/>
    <dgm:cxn modelId="{25F96D91-830F-4F47-82D4-0524D602D64D}" type="presParOf" srcId="{BAA1F923-0480-4D4A-9748-618174173D4D}" destId="{44754C0B-C91F-4414-AEE2-A866FCE1B6B1}" srcOrd="0" destOrd="0" presId="urn:microsoft.com/office/officeart/2005/8/layout/hierarchy1"/>
    <dgm:cxn modelId="{FBBBB1F4-CC1C-48EE-8D94-81A6F5511A74}" type="presParOf" srcId="{BAA1F923-0480-4D4A-9748-618174173D4D}" destId="{FFAD9B20-B46F-41A0-B7CB-B834EABB30E7}" srcOrd="1" destOrd="0" presId="urn:microsoft.com/office/officeart/2005/8/layout/hierarchy1"/>
    <dgm:cxn modelId="{3BA82716-33A9-49FE-958A-6C632708F7E3}" type="presParOf" srcId="{5CF25F7A-B50A-481D-BEEC-58DF2D6CCA2A}" destId="{CC303923-A9E9-48F7-972C-8F39E5D83B39}" srcOrd="1" destOrd="0" presId="urn:microsoft.com/office/officeart/2005/8/layout/hierarchy1"/>
    <dgm:cxn modelId="{CDF91671-EE89-465E-A373-49E72DE05DDF}" type="presParOf" srcId="{8ACE51D6-700E-47B6-8B61-49D9D9615620}" destId="{8E12417C-A027-43BE-803B-0C21EE9E747A}" srcOrd="2" destOrd="0" presId="urn:microsoft.com/office/officeart/2005/8/layout/hierarchy1"/>
    <dgm:cxn modelId="{EAE93565-2A8A-4924-AA28-F2BBFAD0E80B}" type="presParOf" srcId="{8ACE51D6-700E-47B6-8B61-49D9D9615620}" destId="{37F24EE6-4263-4956-93F7-5445F6B7E41C}" srcOrd="3" destOrd="0" presId="urn:microsoft.com/office/officeart/2005/8/layout/hierarchy1"/>
    <dgm:cxn modelId="{3FA23074-F445-4059-8E1E-36BBF5D981C9}" type="presParOf" srcId="{37F24EE6-4263-4956-93F7-5445F6B7E41C}" destId="{10D258CC-4ED6-4AE4-97EF-532F521C1612}" srcOrd="0" destOrd="0" presId="urn:microsoft.com/office/officeart/2005/8/layout/hierarchy1"/>
    <dgm:cxn modelId="{ED269F3C-8929-40B7-89DB-AB177BCCDAA4}" type="presParOf" srcId="{10D258CC-4ED6-4AE4-97EF-532F521C1612}" destId="{4FD1F84D-1A96-436D-8B31-EE276C96BF77}" srcOrd="0" destOrd="0" presId="urn:microsoft.com/office/officeart/2005/8/layout/hierarchy1"/>
    <dgm:cxn modelId="{439CB69B-2F2A-4960-92B0-B6A237055672}" type="presParOf" srcId="{10D258CC-4ED6-4AE4-97EF-532F521C1612}" destId="{7FEE3F8B-32D0-4FC4-B657-9AD073944804}" srcOrd="1" destOrd="0" presId="urn:microsoft.com/office/officeart/2005/8/layout/hierarchy1"/>
    <dgm:cxn modelId="{F122D6C4-C35D-401B-B219-C23429316BB3}" type="presParOf" srcId="{37F24EE6-4263-4956-93F7-5445F6B7E41C}" destId="{9366C1E8-4E26-4EC7-A440-E6397F86E6E3}" srcOrd="1" destOrd="0" presId="urn:microsoft.com/office/officeart/2005/8/layout/hierarchy1"/>
    <dgm:cxn modelId="{A5E87FE1-0128-4956-9F0B-6F7EE825A819}" type="presParOf" srcId="{9366C1E8-4E26-4EC7-A440-E6397F86E6E3}" destId="{9ADAE573-08EB-4537-A884-2398A2D783AD}" srcOrd="0" destOrd="0" presId="urn:microsoft.com/office/officeart/2005/8/layout/hierarchy1"/>
    <dgm:cxn modelId="{9B9B22D9-D3B4-4718-9672-0DC40F954255}" type="presParOf" srcId="{9366C1E8-4E26-4EC7-A440-E6397F86E6E3}" destId="{8ACAA52F-DB1E-4F87-B357-616F49D48DF0}" srcOrd="1" destOrd="0" presId="urn:microsoft.com/office/officeart/2005/8/layout/hierarchy1"/>
    <dgm:cxn modelId="{9DFE264A-20E3-4BB4-864B-37EBB7A6526F}" type="presParOf" srcId="{8ACAA52F-DB1E-4F87-B357-616F49D48DF0}" destId="{12687326-E25D-41BE-8574-BA35508BF465}" srcOrd="0" destOrd="0" presId="urn:microsoft.com/office/officeart/2005/8/layout/hierarchy1"/>
    <dgm:cxn modelId="{385074AF-CFEE-4429-94C9-1EC0E8E322B5}" type="presParOf" srcId="{12687326-E25D-41BE-8574-BA35508BF465}" destId="{C0DD9A64-4FBE-4DD4-9721-1F1961339EDD}" srcOrd="0" destOrd="0" presId="urn:microsoft.com/office/officeart/2005/8/layout/hierarchy1"/>
    <dgm:cxn modelId="{736A2A67-1B91-4E04-999A-26D99517AD08}" type="presParOf" srcId="{12687326-E25D-41BE-8574-BA35508BF465}" destId="{1E0C8895-6480-40B9-962F-806475818A0B}" srcOrd="1" destOrd="0" presId="urn:microsoft.com/office/officeart/2005/8/layout/hierarchy1"/>
    <dgm:cxn modelId="{43799E9A-49D5-4B34-9A2B-302A6577F0F2}" type="presParOf" srcId="{8ACAA52F-DB1E-4F87-B357-616F49D48DF0}" destId="{8F6FBB93-70D3-4166-9999-125FA11AD60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BA3515-3994-4091-8F57-84F5C593CF95}">
      <dsp:nvSpPr>
        <dsp:cNvPr id="0" name=""/>
        <dsp:cNvSpPr/>
      </dsp:nvSpPr>
      <dsp:spPr>
        <a:xfrm>
          <a:off x="3864807" y="1190796"/>
          <a:ext cx="249992" cy="1095203"/>
        </a:xfrm>
        <a:custGeom>
          <a:avLst/>
          <a:gdLst/>
          <a:ahLst/>
          <a:cxnLst/>
          <a:rect l="0" t="0" r="0" b="0"/>
          <a:pathLst>
            <a:path>
              <a:moveTo>
                <a:pt x="249992" y="0"/>
              </a:moveTo>
              <a:lnTo>
                <a:pt x="249992" y="1095203"/>
              </a:lnTo>
              <a:lnTo>
                <a:pt x="0" y="10952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0C32D2-8E40-4C27-A9C0-07AE0F05AF08}">
      <dsp:nvSpPr>
        <dsp:cNvPr id="0" name=""/>
        <dsp:cNvSpPr/>
      </dsp:nvSpPr>
      <dsp:spPr>
        <a:xfrm>
          <a:off x="4114800" y="1190796"/>
          <a:ext cx="1440431" cy="21904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0415"/>
              </a:lnTo>
              <a:lnTo>
                <a:pt x="1440431" y="1940415"/>
              </a:lnTo>
              <a:lnTo>
                <a:pt x="1440431" y="21904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6079AD-5D56-46E7-A09E-67501B3D0975}">
      <dsp:nvSpPr>
        <dsp:cNvPr id="0" name=""/>
        <dsp:cNvSpPr/>
      </dsp:nvSpPr>
      <dsp:spPr>
        <a:xfrm>
          <a:off x="2674368" y="1190796"/>
          <a:ext cx="1440431" cy="2190407"/>
        </a:xfrm>
        <a:custGeom>
          <a:avLst/>
          <a:gdLst/>
          <a:ahLst/>
          <a:cxnLst/>
          <a:rect l="0" t="0" r="0" b="0"/>
          <a:pathLst>
            <a:path>
              <a:moveTo>
                <a:pt x="1440431" y="0"/>
              </a:moveTo>
              <a:lnTo>
                <a:pt x="1440431" y="1940415"/>
              </a:lnTo>
              <a:lnTo>
                <a:pt x="0" y="1940415"/>
              </a:lnTo>
              <a:lnTo>
                <a:pt x="0" y="21904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3994C6-9C3E-4EE8-BB68-D9DFBEE153C7}">
      <dsp:nvSpPr>
        <dsp:cNvPr id="0" name=""/>
        <dsp:cNvSpPr/>
      </dsp:nvSpPr>
      <dsp:spPr>
        <a:xfrm>
          <a:off x="2924361" y="357"/>
          <a:ext cx="2380877" cy="11904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Η διαδικασία της οργάνωσης περιλαμβάνει</a:t>
          </a:r>
          <a:r>
            <a:rPr lang="en-US" sz="1400" kern="1200" dirty="0" smtClean="0"/>
            <a:t>:</a:t>
          </a:r>
          <a:endParaRPr lang="el-GR" sz="1400" kern="1200" dirty="0"/>
        </a:p>
      </dsp:txBody>
      <dsp:txXfrm>
        <a:off x="2924361" y="357"/>
        <a:ext cx="2380877" cy="1190438"/>
      </dsp:txXfrm>
    </dsp:sp>
    <dsp:sp modelId="{B1750802-BAB9-47F8-9A00-3B8A91578A44}">
      <dsp:nvSpPr>
        <dsp:cNvPr id="0" name=""/>
        <dsp:cNvSpPr/>
      </dsp:nvSpPr>
      <dsp:spPr>
        <a:xfrm>
          <a:off x="1483929" y="3381203"/>
          <a:ext cx="2380877" cy="11904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Εφαρμογή</a:t>
          </a:r>
          <a:endParaRPr lang="el-GR" sz="1400" kern="1200" dirty="0"/>
        </a:p>
      </dsp:txBody>
      <dsp:txXfrm>
        <a:off x="1483929" y="3381203"/>
        <a:ext cx="2380877" cy="1190438"/>
      </dsp:txXfrm>
    </dsp:sp>
    <dsp:sp modelId="{C2D0957B-E6E6-421F-94B7-F184FAA00914}">
      <dsp:nvSpPr>
        <dsp:cNvPr id="0" name=""/>
        <dsp:cNvSpPr/>
      </dsp:nvSpPr>
      <dsp:spPr>
        <a:xfrm>
          <a:off x="4364792" y="3381203"/>
          <a:ext cx="2380877" cy="11904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Αξιολόγηση </a:t>
          </a:r>
          <a:endParaRPr lang="el-GR" sz="1400" kern="1200" dirty="0"/>
        </a:p>
      </dsp:txBody>
      <dsp:txXfrm>
        <a:off x="4364792" y="3381203"/>
        <a:ext cx="2380877" cy="1190438"/>
      </dsp:txXfrm>
    </dsp:sp>
    <dsp:sp modelId="{FBA2BCD9-8C6C-4CE8-86D6-72A077B5732C}">
      <dsp:nvSpPr>
        <dsp:cNvPr id="0" name=""/>
        <dsp:cNvSpPr/>
      </dsp:nvSpPr>
      <dsp:spPr>
        <a:xfrm>
          <a:off x="1483929" y="1690780"/>
          <a:ext cx="2380877" cy="11904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Προγραμματισμό</a:t>
          </a:r>
          <a:endParaRPr lang="el-GR" sz="1400" kern="1200" dirty="0"/>
        </a:p>
      </dsp:txBody>
      <dsp:txXfrm>
        <a:off x="1483929" y="1690780"/>
        <a:ext cx="2380877" cy="119043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E04F45-1A5A-4107-A420-39914CD135C2}">
      <dsp:nvSpPr>
        <dsp:cNvPr id="0" name=""/>
        <dsp:cNvSpPr/>
      </dsp:nvSpPr>
      <dsp:spPr>
        <a:xfrm>
          <a:off x="0" y="1428750"/>
          <a:ext cx="3428999" cy="1714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Οι πόροι είναι </a:t>
          </a:r>
          <a:r>
            <a:rPr lang="en-US" sz="1400" kern="1200" dirty="0" smtClean="0"/>
            <a:t>:</a:t>
          </a:r>
          <a:endParaRPr lang="el-GR" sz="1400" kern="1200" dirty="0"/>
        </a:p>
      </dsp:txBody>
      <dsp:txXfrm>
        <a:off x="0" y="1428750"/>
        <a:ext cx="3428999" cy="1714499"/>
      </dsp:txXfrm>
    </dsp:sp>
    <dsp:sp modelId="{537AA151-17BB-4595-8E4B-85AB04F7AE88}">
      <dsp:nvSpPr>
        <dsp:cNvPr id="0" name=""/>
        <dsp:cNvSpPr/>
      </dsp:nvSpPr>
      <dsp:spPr>
        <a:xfrm rot="19457599">
          <a:off x="3270234" y="1759331"/>
          <a:ext cx="1689130" cy="67500"/>
        </a:xfrm>
        <a:custGeom>
          <a:avLst/>
          <a:gdLst/>
          <a:ahLst/>
          <a:cxnLst/>
          <a:rect l="0" t="0" r="0" b="0"/>
          <a:pathLst>
            <a:path>
              <a:moveTo>
                <a:pt x="0" y="33750"/>
              </a:moveTo>
              <a:lnTo>
                <a:pt x="1689130" y="337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600" kern="1200"/>
        </a:p>
      </dsp:txBody>
      <dsp:txXfrm rot="19457599">
        <a:off x="4072571" y="1750852"/>
        <a:ext cx="84456" cy="84456"/>
      </dsp:txXfrm>
    </dsp:sp>
    <dsp:sp modelId="{0B436AC2-5BEF-4972-AAE2-F4E8AE80370D}">
      <dsp:nvSpPr>
        <dsp:cNvPr id="0" name=""/>
        <dsp:cNvSpPr/>
      </dsp:nvSpPr>
      <dsp:spPr>
        <a:xfrm>
          <a:off x="4800599" y="442912"/>
          <a:ext cx="3428999" cy="1714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Υλικοί</a:t>
          </a:r>
          <a:r>
            <a:rPr lang="en-US" sz="1400" kern="1200" dirty="0" smtClean="0"/>
            <a:t>: </a:t>
          </a:r>
          <a:r>
            <a:rPr lang="el-GR" sz="1400" kern="1200" dirty="0" smtClean="0"/>
            <a:t>χρήματα, εργαλεία, τρόφιμα κ.ά.</a:t>
          </a:r>
          <a:endParaRPr lang="el-GR" sz="1400" kern="1200" dirty="0"/>
        </a:p>
      </dsp:txBody>
      <dsp:txXfrm>
        <a:off x="4800599" y="442912"/>
        <a:ext cx="3428999" cy="1714499"/>
      </dsp:txXfrm>
    </dsp:sp>
    <dsp:sp modelId="{5EF63CF9-E275-403E-BF02-7E1BD35F73ED}">
      <dsp:nvSpPr>
        <dsp:cNvPr id="0" name=""/>
        <dsp:cNvSpPr/>
      </dsp:nvSpPr>
      <dsp:spPr>
        <a:xfrm rot="2142401">
          <a:off x="3270234" y="2745168"/>
          <a:ext cx="1689130" cy="67500"/>
        </a:xfrm>
        <a:custGeom>
          <a:avLst/>
          <a:gdLst/>
          <a:ahLst/>
          <a:cxnLst/>
          <a:rect l="0" t="0" r="0" b="0"/>
          <a:pathLst>
            <a:path>
              <a:moveTo>
                <a:pt x="0" y="33750"/>
              </a:moveTo>
              <a:lnTo>
                <a:pt x="1689130" y="337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600" kern="1200"/>
        </a:p>
      </dsp:txBody>
      <dsp:txXfrm rot="2142401">
        <a:off x="4072571" y="2736690"/>
        <a:ext cx="84456" cy="84456"/>
      </dsp:txXfrm>
    </dsp:sp>
    <dsp:sp modelId="{ED3B137C-1947-4750-A670-C023FE273D03}">
      <dsp:nvSpPr>
        <dsp:cNvPr id="0" name=""/>
        <dsp:cNvSpPr/>
      </dsp:nvSpPr>
      <dsp:spPr>
        <a:xfrm>
          <a:off x="4800599" y="2414587"/>
          <a:ext cx="3428999" cy="1714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Ανθρώπινοι </a:t>
          </a:r>
          <a:r>
            <a:rPr lang="en-US" sz="1400" kern="1200" dirty="0" smtClean="0"/>
            <a:t>: </a:t>
          </a:r>
          <a:r>
            <a:rPr lang="el-GR" sz="1400" kern="1200" dirty="0" smtClean="0"/>
            <a:t>τα φυσικά , ψυχικά και πνευματικά χαρακτηριστικά γνωρίσματα και ιδιότητες των ατόμων (ικανότητες, δεξιότητες, ταλέντα, γνώσεις)</a:t>
          </a:r>
          <a:endParaRPr lang="el-GR" sz="1400" kern="1200" dirty="0"/>
        </a:p>
      </dsp:txBody>
      <dsp:txXfrm>
        <a:off x="4800599" y="2414587"/>
        <a:ext cx="3428999" cy="171449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EB0005-3C3A-47C6-B603-E1933939D188}">
      <dsp:nvSpPr>
        <dsp:cNvPr id="0" name=""/>
        <dsp:cNvSpPr/>
      </dsp:nvSpPr>
      <dsp:spPr>
        <a:xfrm>
          <a:off x="3864807" y="1190796"/>
          <a:ext cx="249992" cy="1095203"/>
        </a:xfrm>
        <a:custGeom>
          <a:avLst/>
          <a:gdLst/>
          <a:ahLst/>
          <a:cxnLst/>
          <a:rect l="0" t="0" r="0" b="0"/>
          <a:pathLst>
            <a:path>
              <a:moveTo>
                <a:pt x="249992" y="0"/>
              </a:moveTo>
              <a:lnTo>
                <a:pt x="249992" y="1095203"/>
              </a:lnTo>
              <a:lnTo>
                <a:pt x="0" y="10952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3BDFD5-3C42-42A1-BE67-24D256BFB485}">
      <dsp:nvSpPr>
        <dsp:cNvPr id="0" name=""/>
        <dsp:cNvSpPr/>
      </dsp:nvSpPr>
      <dsp:spPr>
        <a:xfrm>
          <a:off x="4114800" y="1190796"/>
          <a:ext cx="1440431" cy="21904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0415"/>
              </a:lnTo>
              <a:lnTo>
                <a:pt x="1440431" y="1940415"/>
              </a:lnTo>
              <a:lnTo>
                <a:pt x="1440431" y="21904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2A696B-D920-4E25-9BAD-E50CC475F28F}">
      <dsp:nvSpPr>
        <dsp:cNvPr id="0" name=""/>
        <dsp:cNvSpPr/>
      </dsp:nvSpPr>
      <dsp:spPr>
        <a:xfrm>
          <a:off x="2674368" y="1190796"/>
          <a:ext cx="1440431" cy="2190407"/>
        </a:xfrm>
        <a:custGeom>
          <a:avLst/>
          <a:gdLst/>
          <a:ahLst/>
          <a:cxnLst/>
          <a:rect l="0" t="0" r="0" b="0"/>
          <a:pathLst>
            <a:path>
              <a:moveTo>
                <a:pt x="1440431" y="0"/>
              </a:moveTo>
              <a:lnTo>
                <a:pt x="1440431" y="1940415"/>
              </a:lnTo>
              <a:lnTo>
                <a:pt x="0" y="1940415"/>
              </a:lnTo>
              <a:lnTo>
                <a:pt x="0" y="21904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77832E-EAA4-472B-A714-06DB9C823262}">
      <dsp:nvSpPr>
        <dsp:cNvPr id="0" name=""/>
        <dsp:cNvSpPr/>
      </dsp:nvSpPr>
      <dsp:spPr>
        <a:xfrm>
          <a:off x="2924361" y="357"/>
          <a:ext cx="2380877" cy="11904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Η ορθολογική διαχείριση των ανθρώπινων πόρων είναι απαραίτητη στη διαδικασία της οργάνωσης των εργασιών μας , γιατί μας επιτρέπει</a:t>
          </a:r>
          <a:r>
            <a:rPr lang="en-US" sz="1400" kern="1200" dirty="0" smtClean="0"/>
            <a:t>:</a:t>
          </a:r>
          <a:endParaRPr lang="el-GR" sz="1400" kern="1200" dirty="0"/>
        </a:p>
      </dsp:txBody>
      <dsp:txXfrm>
        <a:off x="2924361" y="357"/>
        <a:ext cx="2380877" cy="1190438"/>
      </dsp:txXfrm>
    </dsp:sp>
    <dsp:sp modelId="{A7744C7D-7C8C-4BF1-A571-5728FAFB362F}">
      <dsp:nvSpPr>
        <dsp:cNvPr id="0" name=""/>
        <dsp:cNvSpPr/>
      </dsp:nvSpPr>
      <dsp:spPr>
        <a:xfrm>
          <a:off x="1483929" y="3381203"/>
          <a:ext cx="2380877" cy="11904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Να χρησιμοποιούμε κατάλληλα τους διαθέσιμους υλικούς πόρους.</a:t>
          </a:r>
          <a:endParaRPr lang="el-GR" sz="1400" kern="1200" dirty="0"/>
        </a:p>
      </dsp:txBody>
      <dsp:txXfrm>
        <a:off x="1483929" y="3381203"/>
        <a:ext cx="2380877" cy="1190438"/>
      </dsp:txXfrm>
    </dsp:sp>
    <dsp:sp modelId="{052BDD42-BB54-44B6-8A9F-564E1F7B49A3}">
      <dsp:nvSpPr>
        <dsp:cNvPr id="0" name=""/>
        <dsp:cNvSpPr/>
      </dsp:nvSpPr>
      <dsp:spPr>
        <a:xfrm>
          <a:off x="4364792" y="3381203"/>
          <a:ext cx="2380877" cy="11904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Να κάνουμε οικονομία δυνάμεων στις προσπάθειες που καταβάλλουμε. </a:t>
          </a:r>
          <a:endParaRPr lang="el-GR" sz="1400" kern="1200" dirty="0"/>
        </a:p>
      </dsp:txBody>
      <dsp:txXfrm>
        <a:off x="4364792" y="3381203"/>
        <a:ext cx="2380877" cy="1190438"/>
      </dsp:txXfrm>
    </dsp:sp>
    <dsp:sp modelId="{5D813458-6C77-494D-8484-9504726F97BB}">
      <dsp:nvSpPr>
        <dsp:cNvPr id="0" name=""/>
        <dsp:cNvSpPr/>
      </dsp:nvSpPr>
      <dsp:spPr>
        <a:xfrm>
          <a:off x="1483929" y="1690780"/>
          <a:ext cx="2380877" cy="11904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Να αξιοποιήσουμε πλήρως τις ανθρώπινες ικανότητες , ταλέντα και γνώσεις.</a:t>
          </a:r>
          <a:endParaRPr lang="el-GR" sz="1400" kern="1200" dirty="0"/>
        </a:p>
      </dsp:txBody>
      <dsp:txXfrm>
        <a:off x="1483929" y="1690780"/>
        <a:ext cx="2380877" cy="119043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7B5E63-831E-436F-B611-0DD8A6D97AD5}">
      <dsp:nvSpPr>
        <dsp:cNvPr id="0" name=""/>
        <dsp:cNvSpPr/>
      </dsp:nvSpPr>
      <dsp:spPr>
        <a:xfrm>
          <a:off x="0" y="1428750"/>
          <a:ext cx="3428999" cy="1714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Οι στόχοι θα πρέπει να είναι </a:t>
          </a:r>
          <a:r>
            <a:rPr lang="en-US" sz="1400" kern="1200" dirty="0" smtClean="0"/>
            <a:t>:</a:t>
          </a:r>
          <a:endParaRPr lang="el-GR" sz="1400" kern="1200" dirty="0"/>
        </a:p>
      </dsp:txBody>
      <dsp:txXfrm>
        <a:off x="0" y="1428750"/>
        <a:ext cx="3428999" cy="1714499"/>
      </dsp:txXfrm>
    </dsp:sp>
    <dsp:sp modelId="{9A813CE1-5C5E-4EF1-A891-0BF66B8391A0}">
      <dsp:nvSpPr>
        <dsp:cNvPr id="0" name=""/>
        <dsp:cNvSpPr/>
      </dsp:nvSpPr>
      <dsp:spPr>
        <a:xfrm rot="19414138">
          <a:off x="3262421" y="1746061"/>
          <a:ext cx="1704756" cy="67500"/>
        </a:xfrm>
        <a:custGeom>
          <a:avLst/>
          <a:gdLst/>
          <a:ahLst/>
          <a:cxnLst/>
          <a:rect l="0" t="0" r="0" b="0"/>
          <a:pathLst>
            <a:path>
              <a:moveTo>
                <a:pt x="0" y="33750"/>
              </a:moveTo>
              <a:lnTo>
                <a:pt x="1704756" y="337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600" kern="1200"/>
        </a:p>
      </dsp:txBody>
      <dsp:txXfrm rot="19414138">
        <a:off x="4072181" y="1737192"/>
        <a:ext cx="85237" cy="85237"/>
      </dsp:txXfrm>
    </dsp:sp>
    <dsp:sp modelId="{70C705E7-5AE0-40F6-93D7-86DF9426049B}">
      <dsp:nvSpPr>
        <dsp:cNvPr id="0" name=""/>
        <dsp:cNvSpPr/>
      </dsp:nvSpPr>
      <dsp:spPr>
        <a:xfrm>
          <a:off x="4800600" y="416372"/>
          <a:ext cx="3428999" cy="1714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Πραγματοποιήσιμοι</a:t>
          </a:r>
          <a:endParaRPr lang="el-GR" sz="1400" kern="1200" dirty="0"/>
        </a:p>
      </dsp:txBody>
      <dsp:txXfrm>
        <a:off x="4800600" y="416372"/>
        <a:ext cx="3428999" cy="1714499"/>
      </dsp:txXfrm>
    </dsp:sp>
    <dsp:sp modelId="{CA04058D-3BBE-4700-AF0A-154023015034}">
      <dsp:nvSpPr>
        <dsp:cNvPr id="0" name=""/>
        <dsp:cNvSpPr/>
      </dsp:nvSpPr>
      <dsp:spPr>
        <a:xfrm rot="2142401">
          <a:off x="3270234" y="2745168"/>
          <a:ext cx="1689130" cy="67500"/>
        </a:xfrm>
        <a:custGeom>
          <a:avLst/>
          <a:gdLst/>
          <a:ahLst/>
          <a:cxnLst/>
          <a:rect l="0" t="0" r="0" b="0"/>
          <a:pathLst>
            <a:path>
              <a:moveTo>
                <a:pt x="0" y="33750"/>
              </a:moveTo>
              <a:lnTo>
                <a:pt x="1689130" y="337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600" kern="1200"/>
        </a:p>
      </dsp:txBody>
      <dsp:txXfrm rot="2142401">
        <a:off x="4072571" y="2736690"/>
        <a:ext cx="84456" cy="84456"/>
      </dsp:txXfrm>
    </dsp:sp>
    <dsp:sp modelId="{63281AA6-6DFE-4868-B168-2B53D1965FE6}">
      <dsp:nvSpPr>
        <dsp:cNvPr id="0" name=""/>
        <dsp:cNvSpPr/>
      </dsp:nvSpPr>
      <dsp:spPr>
        <a:xfrm>
          <a:off x="4800599" y="2414587"/>
          <a:ext cx="3428999" cy="1714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Συγκεκριμένοι</a:t>
          </a:r>
          <a:endParaRPr lang="el-GR" sz="1400" kern="1200" dirty="0"/>
        </a:p>
      </dsp:txBody>
      <dsp:txXfrm>
        <a:off x="4800599" y="2414587"/>
        <a:ext cx="3428999" cy="171449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2F58BB-D23E-4F54-8860-54F5F3481C5D}">
      <dsp:nvSpPr>
        <dsp:cNvPr id="0" name=""/>
        <dsp:cNvSpPr/>
      </dsp:nvSpPr>
      <dsp:spPr>
        <a:xfrm>
          <a:off x="0" y="1428750"/>
          <a:ext cx="3428999" cy="1714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Οι στόχοι, ανάλογα με το χρονικό διάστημα που θα πραγματοποιηθούν διακρίνονται σε </a:t>
          </a:r>
          <a:r>
            <a:rPr lang="en-US" sz="1400" kern="1200" smtClean="0"/>
            <a:t>:</a:t>
          </a:r>
          <a:endParaRPr lang="el-GR" sz="1400" kern="1200" dirty="0"/>
        </a:p>
      </dsp:txBody>
      <dsp:txXfrm>
        <a:off x="0" y="1428750"/>
        <a:ext cx="3428999" cy="1714499"/>
      </dsp:txXfrm>
    </dsp:sp>
    <dsp:sp modelId="{5606FD73-C8CF-48E5-9C57-553DD1CF26CD}">
      <dsp:nvSpPr>
        <dsp:cNvPr id="0" name=""/>
        <dsp:cNvSpPr/>
      </dsp:nvSpPr>
      <dsp:spPr>
        <a:xfrm rot="19457599">
          <a:off x="3270234" y="1759331"/>
          <a:ext cx="1689130" cy="67500"/>
        </a:xfrm>
        <a:custGeom>
          <a:avLst/>
          <a:gdLst/>
          <a:ahLst/>
          <a:cxnLst/>
          <a:rect l="0" t="0" r="0" b="0"/>
          <a:pathLst>
            <a:path>
              <a:moveTo>
                <a:pt x="0" y="33750"/>
              </a:moveTo>
              <a:lnTo>
                <a:pt x="1689130" y="337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600" kern="1200"/>
        </a:p>
      </dsp:txBody>
      <dsp:txXfrm rot="19457599">
        <a:off x="4072571" y="1750852"/>
        <a:ext cx="84456" cy="84456"/>
      </dsp:txXfrm>
    </dsp:sp>
    <dsp:sp modelId="{AA5161C9-81CB-45F7-866F-0C2F1D42C669}">
      <dsp:nvSpPr>
        <dsp:cNvPr id="0" name=""/>
        <dsp:cNvSpPr/>
      </dsp:nvSpPr>
      <dsp:spPr>
        <a:xfrm>
          <a:off x="4800599" y="442912"/>
          <a:ext cx="3428999" cy="1714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Βραχυπρόθεσμους</a:t>
          </a:r>
          <a:endParaRPr lang="el-GR" sz="1400" kern="1200" dirty="0"/>
        </a:p>
      </dsp:txBody>
      <dsp:txXfrm>
        <a:off x="4800599" y="442912"/>
        <a:ext cx="3428999" cy="1714499"/>
      </dsp:txXfrm>
    </dsp:sp>
    <dsp:sp modelId="{278C26CD-4495-4FD3-ACC7-D0BF0DECC51F}">
      <dsp:nvSpPr>
        <dsp:cNvPr id="0" name=""/>
        <dsp:cNvSpPr/>
      </dsp:nvSpPr>
      <dsp:spPr>
        <a:xfrm rot="2142401">
          <a:off x="3270234" y="2745168"/>
          <a:ext cx="1689130" cy="67500"/>
        </a:xfrm>
        <a:custGeom>
          <a:avLst/>
          <a:gdLst/>
          <a:ahLst/>
          <a:cxnLst/>
          <a:rect l="0" t="0" r="0" b="0"/>
          <a:pathLst>
            <a:path>
              <a:moveTo>
                <a:pt x="0" y="33750"/>
              </a:moveTo>
              <a:lnTo>
                <a:pt x="1689130" y="337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600" kern="1200"/>
        </a:p>
      </dsp:txBody>
      <dsp:txXfrm rot="2142401">
        <a:off x="4072571" y="2736690"/>
        <a:ext cx="84456" cy="84456"/>
      </dsp:txXfrm>
    </dsp:sp>
    <dsp:sp modelId="{6274B004-9135-44A8-8E8B-AA8823C2EEA6}">
      <dsp:nvSpPr>
        <dsp:cNvPr id="0" name=""/>
        <dsp:cNvSpPr/>
      </dsp:nvSpPr>
      <dsp:spPr>
        <a:xfrm>
          <a:off x="4800599" y="2414587"/>
          <a:ext cx="3428999" cy="1714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Μακροπρόθεσμους</a:t>
          </a:r>
          <a:endParaRPr lang="el-GR" sz="1400" kern="1200" dirty="0"/>
        </a:p>
      </dsp:txBody>
      <dsp:txXfrm>
        <a:off x="4800599" y="2414587"/>
        <a:ext cx="3428999" cy="171449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DAE573-08EB-4537-A884-2398A2D783AD}">
      <dsp:nvSpPr>
        <dsp:cNvPr id="0" name=""/>
        <dsp:cNvSpPr/>
      </dsp:nvSpPr>
      <dsp:spPr>
        <a:xfrm>
          <a:off x="6125977" y="2752719"/>
          <a:ext cx="91440" cy="5127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27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12417C-A027-43BE-803B-0C21EE9E747A}">
      <dsp:nvSpPr>
        <dsp:cNvPr id="0" name=""/>
        <dsp:cNvSpPr/>
      </dsp:nvSpPr>
      <dsp:spPr>
        <a:xfrm>
          <a:off x="4584407" y="1111513"/>
          <a:ext cx="1587290" cy="5216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339"/>
              </a:lnTo>
              <a:lnTo>
                <a:pt x="1587290" y="358339"/>
              </a:lnTo>
              <a:lnTo>
                <a:pt x="1587290" y="5216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218058-4897-45D7-A24D-8A4EF490E209}">
      <dsp:nvSpPr>
        <dsp:cNvPr id="0" name=""/>
        <dsp:cNvSpPr/>
      </dsp:nvSpPr>
      <dsp:spPr>
        <a:xfrm>
          <a:off x="2939429" y="2752719"/>
          <a:ext cx="1077422" cy="5127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9427"/>
              </a:lnTo>
              <a:lnTo>
                <a:pt x="1077422" y="349427"/>
              </a:lnTo>
              <a:lnTo>
                <a:pt x="1077422" y="5127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A071DD-81B6-46AE-ADCE-946E907F5059}">
      <dsp:nvSpPr>
        <dsp:cNvPr id="0" name=""/>
        <dsp:cNvSpPr/>
      </dsp:nvSpPr>
      <dsp:spPr>
        <a:xfrm>
          <a:off x="1862007" y="2752719"/>
          <a:ext cx="1077422" cy="512755"/>
        </a:xfrm>
        <a:custGeom>
          <a:avLst/>
          <a:gdLst/>
          <a:ahLst/>
          <a:cxnLst/>
          <a:rect l="0" t="0" r="0" b="0"/>
          <a:pathLst>
            <a:path>
              <a:moveTo>
                <a:pt x="1077422" y="0"/>
              </a:moveTo>
              <a:lnTo>
                <a:pt x="1077422" y="349427"/>
              </a:lnTo>
              <a:lnTo>
                <a:pt x="0" y="349427"/>
              </a:lnTo>
              <a:lnTo>
                <a:pt x="0" y="5127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4FCF74-0DAA-40A2-8ADA-C9E23C50567D}">
      <dsp:nvSpPr>
        <dsp:cNvPr id="0" name=""/>
        <dsp:cNvSpPr/>
      </dsp:nvSpPr>
      <dsp:spPr>
        <a:xfrm>
          <a:off x="2939429" y="1111513"/>
          <a:ext cx="1644977" cy="521666"/>
        </a:xfrm>
        <a:custGeom>
          <a:avLst/>
          <a:gdLst/>
          <a:ahLst/>
          <a:cxnLst/>
          <a:rect l="0" t="0" r="0" b="0"/>
          <a:pathLst>
            <a:path>
              <a:moveTo>
                <a:pt x="1644977" y="0"/>
              </a:moveTo>
              <a:lnTo>
                <a:pt x="1644977" y="358339"/>
              </a:lnTo>
              <a:lnTo>
                <a:pt x="0" y="358339"/>
              </a:lnTo>
              <a:lnTo>
                <a:pt x="0" y="5216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850F5A-E858-4AD4-A4BD-A8392F294806}">
      <dsp:nvSpPr>
        <dsp:cNvPr id="0" name=""/>
        <dsp:cNvSpPr/>
      </dsp:nvSpPr>
      <dsp:spPr>
        <a:xfrm>
          <a:off x="3702879" y="-8026"/>
          <a:ext cx="1763055" cy="11195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443FA6-65B0-4E0C-BDDA-F65DDF741F4A}">
      <dsp:nvSpPr>
        <dsp:cNvPr id="0" name=""/>
        <dsp:cNvSpPr/>
      </dsp:nvSpPr>
      <dsp:spPr>
        <a:xfrm>
          <a:off x="3898774" y="178073"/>
          <a:ext cx="1763055" cy="11195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dirty="0" smtClean="0"/>
            <a:t>Η ΔΙΑΔΙΚΑΣΙΑ ΤΗΣ ΛΗΨΗΣ ΑΠΟΦΑΣΕΩΝ</a:t>
          </a:r>
          <a:endParaRPr lang="el-GR" sz="1400" b="1" kern="1200" dirty="0"/>
        </a:p>
      </dsp:txBody>
      <dsp:txXfrm>
        <a:off x="3898774" y="178073"/>
        <a:ext cx="1763055" cy="1119540"/>
      </dsp:txXfrm>
    </dsp:sp>
    <dsp:sp modelId="{9E86270B-4E20-4EAE-B162-1EA819705BAD}">
      <dsp:nvSpPr>
        <dsp:cNvPr id="0" name=""/>
        <dsp:cNvSpPr/>
      </dsp:nvSpPr>
      <dsp:spPr>
        <a:xfrm>
          <a:off x="2057902" y="1633179"/>
          <a:ext cx="1763055" cy="11195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BAED4B-4392-4A13-8C56-58868AFDB800}">
      <dsp:nvSpPr>
        <dsp:cNvPr id="0" name=""/>
        <dsp:cNvSpPr/>
      </dsp:nvSpPr>
      <dsp:spPr>
        <a:xfrm>
          <a:off x="2253797" y="1819280"/>
          <a:ext cx="1763055" cy="11195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1</a:t>
          </a:r>
          <a:r>
            <a:rPr lang="en-US" sz="1300" kern="1200" dirty="0" smtClean="0"/>
            <a:t>. </a:t>
          </a:r>
          <a:r>
            <a:rPr lang="el-GR" sz="1300" kern="1200" dirty="0" smtClean="0"/>
            <a:t>ΑΝΑΓΝΩΡΙΖΟΥΜΕ ΤΟ ΠΡΟΒΛΗΜΑ</a:t>
          </a:r>
          <a:endParaRPr lang="el-GR" sz="1300" kern="1200" dirty="0"/>
        </a:p>
      </dsp:txBody>
      <dsp:txXfrm>
        <a:off x="2253797" y="1819280"/>
        <a:ext cx="1763055" cy="1119540"/>
      </dsp:txXfrm>
    </dsp:sp>
    <dsp:sp modelId="{5FC3F6A1-2929-4CDF-A19C-A872BD891434}">
      <dsp:nvSpPr>
        <dsp:cNvPr id="0" name=""/>
        <dsp:cNvSpPr/>
      </dsp:nvSpPr>
      <dsp:spPr>
        <a:xfrm>
          <a:off x="980479" y="3265475"/>
          <a:ext cx="1763055" cy="11195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7E8ED7-E3DC-4E4E-888E-5AC79CE3F8AD}">
      <dsp:nvSpPr>
        <dsp:cNvPr id="0" name=""/>
        <dsp:cNvSpPr/>
      </dsp:nvSpPr>
      <dsp:spPr>
        <a:xfrm>
          <a:off x="1176374" y="3451575"/>
          <a:ext cx="1763055" cy="11195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2.</a:t>
          </a:r>
          <a:r>
            <a:rPr lang="en-US" sz="1300" kern="1200" dirty="0" smtClean="0"/>
            <a:t> </a:t>
          </a:r>
          <a:r>
            <a:rPr lang="el-GR" sz="1300" kern="1200" dirty="0" smtClean="0"/>
            <a:t>ΕΝΤΟΠΙΖΟΥΜΕ ΤΙΣ ΕΝΑΛΛΑΚΤΙΚΕΣ ΛΥΣΕΙΣ</a:t>
          </a:r>
          <a:endParaRPr lang="el-GR" sz="1300" kern="1200" dirty="0"/>
        </a:p>
      </dsp:txBody>
      <dsp:txXfrm>
        <a:off x="1176374" y="3451575"/>
        <a:ext cx="1763055" cy="1119540"/>
      </dsp:txXfrm>
    </dsp:sp>
    <dsp:sp modelId="{44754C0B-C91F-4414-AEE2-A866FCE1B6B1}">
      <dsp:nvSpPr>
        <dsp:cNvPr id="0" name=""/>
        <dsp:cNvSpPr/>
      </dsp:nvSpPr>
      <dsp:spPr>
        <a:xfrm>
          <a:off x="3135324" y="3265475"/>
          <a:ext cx="1763055" cy="11195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AD9B20-B46F-41A0-B7CB-B834EABB30E7}">
      <dsp:nvSpPr>
        <dsp:cNvPr id="0" name=""/>
        <dsp:cNvSpPr/>
      </dsp:nvSpPr>
      <dsp:spPr>
        <a:xfrm>
          <a:off x="3331219" y="3451575"/>
          <a:ext cx="1763055" cy="11195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3.</a:t>
          </a:r>
          <a:r>
            <a:rPr lang="en-US" sz="1300" kern="1200" dirty="0" smtClean="0"/>
            <a:t> </a:t>
          </a:r>
          <a:r>
            <a:rPr lang="el-GR" sz="1300" kern="1200" dirty="0" smtClean="0"/>
            <a:t>ΕΠΙΛΕΓΟΥΜΕ ΤΗΝ </a:t>
          </a:r>
          <a:r>
            <a:rPr lang="el-GR" sz="1300" kern="1200" smtClean="0"/>
            <a:t>ΚΑΛΥΤΕΡΗ ΑΠΟ ΤΙΣ </a:t>
          </a:r>
          <a:r>
            <a:rPr lang="el-GR" sz="1300" kern="1200" dirty="0" smtClean="0"/>
            <a:t>ΕΝΑΛΛΑΚΤΙΚΕΣ ΛΥΣΕΙΣ</a:t>
          </a:r>
          <a:endParaRPr lang="el-GR" sz="1300" kern="1200" dirty="0"/>
        </a:p>
      </dsp:txBody>
      <dsp:txXfrm>
        <a:off x="3331219" y="3451575"/>
        <a:ext cx="1763055" cy="1119540"/>
      </dsp:txXfrm>
    </dsp:sp>
    <dsp:sp modelId="{4FD1F84D-1A96-436D-8B31-EE276C96BF77}">
      <dsp:nvSpPr>
        <dsp:cNvPr id="0" name=""/>
        <dsp:cNvSpPr/>
      </dsp:nvSpPr>
      <dsp:spPr>
        <a:xfrm>
          <a:off x="5290170" y="1633179"/>
          <a:ext cx="1763055" cy="11195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EE3F8B-32D0-4FC4-B657-9AD073944804}">
      <dsp:nvSpPr>
        <dsp:cNvPr id="0" name=""/>
        <dsp:cNvSpPr/>
      </dsp:nvSpPr>
      <dsp:spPr>
        <a:xfrm>
          <a:off x="5486065" y="1819280"/>
          <a:ext cx="1763055" cy="11195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4</a:t>
          </a:r>
          <a:r>
            <a:rPr lang="en-US" sz="1300" kern="1200" dirty="0" smtClean="0"/>
            <a:t>. </a:t>
          </a:r>
          <a:r>
            <a:rPr lang="el-GR" sz="1300" kern="1200" dirty="0" smtClean="0"/>
            <a:t>ΕΦΑΡΜΟΖΟΥΜΕ ΤΗΝ ΑΠΟΦΑΣΗ ΠΟΥ ΘΕΩΡΟΥΜΕ ΚΑΛΥΤΕΡΗ</a:t>
          </a:r>
          <a:endParaRPr lang="el-GR" sz="1300" kern="1200" dirty="0"/>
        </a:p>
      </dsp:txBody>
      <dsp:txXfrm>
        <a:off x="5486065" y="1819280"/>
        <a:ext cx="1763055" cy="1119540"/>
      </dsp:txXfrm>
    </dsp:sp>
    <dsp:sp modelId="{C0DD9A64-4FBE-4DD4-9721-1F1961339EDD}">
      <dsp:nvSpPr>
        <dsp:cNvPr id="0" name=""/>
        <dsp:cNvSpPr/>
      </dsp:nvSpPr>
      <dsp:spPr>
        <a:xfrm>
          <a:off x="5290170" y="3265475"/>
          <a:ext cx="1763055" cy="11195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0C8895-6480-40B9-962F-806475818A0B}">
      <dsp:nvSpPr>
        <dsp:cNvPr id="0" name=""/>
        <dsp:cNvSpPr/>
      </dsp:nvSpPr>
      <dsp:spPr>
        <a:xfrm>
          <a:off x="5486065" y="3451575"/>
          <a:ext cx="1763055" cy="11195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5</a:t>
          </a:r>
          <a:r>
            <a:rPr lang="en-US" sz="1300" kern="1200" dirty="0" smtClean="0"/>
            <a:t>.</a:t>
          </a:r>
          <a:r>
            <a:rPr lang="el-GR" sz="1300" kern="1200" dirty="0" smtClean="0"/>
            <a:t>ΑΞΙΟΛΟΓΟΥΜΕ ΤΟ ΑΠΟΤΕΛΕΣΜΑ</a:t>
          </a:r>
          <a:endParaRPr lang="el-GR" sz="1300" kern="1200" dirty="0"/>
        </a:p>
      </dsp:txBody>
      <dsp:txXfrm>
        <a:off x="5486065" y="3451575"/>
        <a:ext cx="1763055" cy="1119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35AEA04-474E-4988-B639-0A26EFDC8F58}" type="datetimeFigureOut">
              <a:rPr lang="el-GR" smtClean="0"/>
              <a:pPr/>
              <a:t>8/12/2015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F50024D-F85B-4327-8F07-C146DE6327C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AEA04-474E-4988-B639-0A26EFDC8F58}" type="datetimeFigureOut">
              <a:rPr lang="el-GR" smtClean="0"/>
              <a:pPr/>
              <a:t>8/12/2015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024D-F85B-4327-8F07-C146DE6327C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AEA04-474E-4988-B639-0A26EFDC8F58}" type="datetimeFigureOut">
              <a:rPr lang="el-GR" smtClean="0"/>
              <a:pPr/>
              <a:t>8/12/2015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024D-F85B-4327-8F07-C146DE6327C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35AEA04-474E-4988-B639-0A26EFDC8F58}" type="datetimeFigureOut">
              <a:rPr lang="el-GR" smtClean="0"/>
              <a:pPr/>
              <a:t>8/12/2015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024D-F85B-4327-8F07-C146DE6327C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35AEA04-474E-4988-B639-0A26EFDC8F58}" type="datetimeFigureOut">
              <a:rPr lang="el-GR" smtClean="0"/>
              <a:pPr/>
              <a:t>8/12/2015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F50024D-F85B-4327-8F07-C146DE6327CF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35AEA04-474E-4988-B639-0A26EFDC8F58}" type="datetimeFigureOut">
              <a:rPr lang="el-GR" smtClean="0"/>
              <a:pPr/>
              <a:t>8/12/2015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F50024D-F85B-4327-8F07-C146DE6327C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35AEA04-474E-4988-B639-0A26EFDC8F58}" type="datetimeFigureOut">
              <a:rPr lang="el-GR" smtClean="0"/>
              <a:pPr/>
              <a:t>8/12/2015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F50024D-F85B-4327-8F07-C146DE6327C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AEA04-474E-4988-B639-0A26EFDC8F58}" type="datetimeFigureOut">
              <a:rPr lang="el-GR" smtClean="0"/>
              <a:pPr/>
              <a:t>8/12/2015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024D-F85B-4327-8F07-C146DE6327C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35AEA04-474E-4988-B639-0A26EFDC8F58}" type="datetimeFigureOut">
              <a:rPr lang="el-GR" smtClean="0"/>
              <a:pPr/>
              <a:t>8/12/2015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F50024D-F85B-4327-8F07-C146DE6327C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35AEA04-474E-4988-B639-0A26EFDC8F58}" type="datetimeFigureOut">
              <a:rPr lang="el-GR" smtClean="0"/>
              <a:pPr/>
              <a:t>8/12/2015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F50024D-F85B-4327-8F07-C146DE6327C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35AEA04-474E-4988-B639-0A26EFDC8F58}" type="datetimeFigureOut">
              <a:rPr lang="el-GR" smtClean="0"/>
              <a:pPr/>
              <a:t>8/12/2015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F50024D-F85B-4327-8F07-C146DE6327C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35AEA04-474E-4988-B639-0A26EFDC8F58}" type="datetimeFigureOut">
              <a:rPr lang="el-GR" smtClean="0"/>
              <a:pPr/>
              <a:t>8/12/2015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F50024D-F85B-4327-8F07-C146DE6327C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8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6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7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sz="1600" dirty="0" smtClean="0"/>
              <a:t/>
            </a:r>
            <a:br>
              <a:rPr lang="el-GR" sz="1600" dirty="0" smtClean="0"/>
            </a:br>
            <a:r>
              <a:rPr lang="el-GR" sz="1600" dirty="0" smtClean="0"/>
              <a:t>ΟΙΚΙΑΚΗ ΟΙΚΟΝΟΜΙΑ</a:t>
            </a:r>
            <a:br>
              <a:rPr lang="el-GR" sz="1600" dirty="0" smtClean="0"/>
            </a:br>
            <a:r>
              <a:rPr lang="el-GR" sz="1600" dirty="0" smtClean="0"/>
              <a:t>ΤΑΞΗ</a:t>
            </a:r>
            <a:r>
              <a:rPr lang="en-US" sz="1600" dirty="0" smtClean="0"/>
              <a:t>: </a:t>
            </a:r>
            <a:r>
              <a:rPr lang="el-GR" sz="1600" dirty="0" smtClean="0"/>
              <a:t>Β’</a:t>
            </a:r>
            <a:br>
              <a:rPr lang="el-GR" sz="1600" dirty="0" smtClean="0"/>
            </a:br>
            <a:r>
              <a:rPr lang="el-GR" sz="1600" dirty="0" smtClean="0"/>
              <a:t>ΚΕΦΑΛΑΙΟ </a:t>
            </a:r>
            <a:r>
              <a:rPr lang="en-US" sz="1600" dirty="0" smtClean="0"/>
              <a:t>2. </a:t>
            </a:r>
            <a:r>
              <a:rPr lang="el-GR" sz="1600" dirty="0" smtClean="0"/>
              <a:t>ΟΡΓΑΝΩΣΗ ΤΗΣ ΟΙΚΟΓΕΝΕΙΑΚΗΣ ΖΩΗΣ</a:t>
            </a:r>
            <a:br>
              <a:rPr lang="el-GR" sz="1600" dirty="0" smtClean="0"/>
            </a:br>
            <a:r>
              <a:rPr lang="el-GR" sz="1600" dirty="0" smtClean="0"/>
              <a:t>ΚΑΘΗΓΗΤΡΙΑ</a:t>
            </a:r>
            <a:r>
              <a:rPr lang="en-US" sz="1600" dirty="0" smtClean="0"/>
              <a:t>: </a:t>
            </a:r>
            <a:r>
              <a:rPr lang="el-GR" sz="1600" dirty="0" smtClean="0"/>
              <a:t>ΔΟΥΔΑΛΗ ΘΑΛΕΙΑ</a:t>
            </a:r>
            <a:br>
              <a:rPr lang="el-GR" sz="1600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1400" dirty="0" smtClean="0"/>
              <a:t> 2.1 Η έννοια της οργάνωσης</a:t>
            </a:r>
          </a:p>
          <a:p>
            <a:r>
              <a:rPr lang="el-GR" sz="1400" dirty="0" smtClean="0"/>
              <a:t>2.2 Διαχείριση ανθρώπινων πόρων</a:t>
            </a:r>
          </a:p>
          <a:p>
            <a:r>
              <a:rPr lang="el-GR" sz="1400" dirty="0" smtClean="0"/>
              <a:t>2.3 Στόχοι</a:t>
            </a:r>
          </a:p>
          <a:p>
            <a:r>
              <a:rPr lang="el-GR" sz="1400" dirty="0" smtClean="0"/>
              <a:t>2.4 Λήψη αποφάσεων</a:t>
            </a:r>
            <a:endParaRPr lang="el-GR" sz="1400" dirty="0"/>
          </a:p>
        </p:txBody>
      </p:sp>
      <p:pic>
        <p:nvPicPr>
          <p:cNvPr id="1026" name="Picture 2" descr="C:\Users\user\Desktop\prd_img_sa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149080"/>
            <a:ext cx="4905376" cy="22764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400" dirty="0" smtClean="0"/>
              <a:t>ΛΗΨΗ ΑΠΟΦΑΣΕΩΝ</a:t>
            </a:r>
            <a:endParaRPr lang="el-GR" sz="14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6" name="AutoShape 2" descr="Αποτέλεσμα εικόνας για ληψη αποφασεω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28" name="Picture 4" descr="https://encrypted-tbn1.gstatic.com/images?q=tbn:ANd9GcQKF9bMI4456zY7xFCCfKEjGPHI6CzXZLuJhHefmz6PEUMbatd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1880" y="188640"/>
            <a:ext cx="2880320" cy="100811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b="1" dirty="0" smtClean="0"/>
              <a:t>                                             ΟΡΓΑΝΩΣΗ</a:t>
            </a:r>
            <a:endParaRPr lang="el-GR" sz="1800" b="1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400" dirty="0" smtClean="0"/>
              <a:t>                                                             </a:t>
            </a:r>
            <a:r>
              <a:rPr lang="el-GR" sz="1800" dirty="0" smtClean="0"/>
              <a:t>Οι πόροι </a:t>
            </a:r>
            <a:endParaRPr lang="el-GR" sz="18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b="1" dirty="0" smtClean="0"/>
              <a:t>Η πυραμίδα των ανθρώπινων αναγκών κατά </a:t>
            </a:r>
            <a:r>
              <a:rPr lang="el-GR" sz="1800" b="1" dirty="0" err="1" smtClean="0"/>
              <a:t>Μάσλοου</a:t>
            </a:r>
            <a:r>
              <a:rPr lang="en-US" sz="1800" b="1" dirty="0" smtClean="0"/>
              <a:t> </a:t>
            </a:r>
            <a:r>
              <a:rPr lang="el-GR" sz="1800" b="1" dirty="0" smtClean="0"/>
              <a:t>(</a:t>
            </a:r>
            <a:r>
              <a:rPr lang="en-US" sz="1800" b="1" dirty="0" smtClean="0"/>
              <a:t>Maslow</a:t>
            </a:r>
            <a:r>
              <a:rPr lang="en-US" sz="1800" dirty="0" smtClean="0"/>
              <a:t>)</a:t>
            </a:r>
            <a:endParaRPr lang="el-GR" sz="1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                      </a:t>
            </a:r>
          </a:p>
          <a:p>
            <a:r>
              <a:rPr lang="el-GR" dirty="0" smtClean="0"/>
              <a:t>     </a:t>
            </a:r>
            <a:r>
              <a:rPr lang="el-GR" sz="1800" dirty="0" smtClean="0"/>
              <a:t>                    </a:t>
            </a:r>
          </a:p>
          <a:p>
            <a:r>
              <a:rPr lang="el-GR" sz="1400" dirty="0" smtClean="0"/>
              <a:t>                                                        Οι άνθρωποι ικανοποιούν πρώτα τις ανάγκες που βρίσκονται                                       </a:t>
            </a:r>
            <a:r>
              <a:rPr lang="el-GR" sz="1400" dirty="0" err="1" smtClean="0"/>
              <a:t>βρίσκονται</a:t>
            </a:r>
            <a:r>
              <a:rPr lang="el-GR" sz="1400" dirty="0" smtClean="0"/>
              <a:t> στη βάση της πυραμίδας, δηλαδή τις ανάγκες </a:t>
            </a:r>
            <a:r>
              <a:rPr lang="el-GR" sz="1400" dirty="0" err="1" smtClean="0"/>
              <a:t>ανάγκες</a:t>
            </a:r>
            <a:r>
              <a:rPr lang="el-GR" sz="1400" dirty="0" smtClean="0"/>
              <a:t>                            </a:t>
            </a:r>
            <a:r>
              <a:rPr lang="el-GR" sz="1400" dirty="0" err="1" smtClean="0"/>
              <a:t>ανάγκες</a:t>
            </a:r>
            <a:r>
              <a:rPr lang="el-GR" sz="1400" dirty="0" smtClean="0"/>
              <a:t> που εξασφαλίζουν την επιβίωση, και σταδιακά</a:t>
            </a:r>
          </a:p>
          <a:p>
            <a:r>
              <a:rPr lang="el-GR" sz="1400" dirty="0" smtClean="0"/>
              <a:t>                                                           ικανοποιούν εκείνες που βρίσκονται κοντά στην κορυφή της                                       κορυφή της πυραμίδας.</a:t>
            </a:r>
            <a:endParaRPr lang="el-GR" dirty="0" smtClean="0"/>
          </a:p>
          <a:p>
            <a:endParaRPr lang="el-GR" dirty="0" smtClean="0"/>
          </a:p>
          <a:p>
            <a:pPr>
              <a:buNone/>
            </a:pPr>
            <a:r>
              <a:rPr lang="el-GR" dirty="0" smtClean="0"/>
              <a:t>                         </a:t>
            </a:r>
            <a:endParaRPr lang="el-GR" dirty="0"/>
          </a:p>
        </p:txBody>
      </p:sp>
      <p:pic>
        <p:nvPicPr>
          <p:cNvPr id="1026" name="Picture 2" descr="C:\Users\user\Desktop\pyramida-maslow-nea-akropol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420888"/>
            <a:ext cx="2857500" cy="288032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                                                  Αξίες </a:t>
            </a:r>
            <a:endParaRPr lang="el-GR" sz="1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dirty="0" smtClean="0"/>
          </a:p>
          <a:p>
            <a:r>
              <a:rPr lang="el-GR" dirty="0" smtClean="0"/>
              <a:t>                                                   </a:t>
            </a:r>
          </a:p>
          <a:p>
            <a:r>
              <a:rPr lang="el-GR" dirty="0" smtClean="0"/>
              <a:t>                                                   </a:t>
            </a:r>
            <a:r>
              <a:rPr lang="el-GR" sz="1400" dirty="0" smtClean="0"/>
              <a:t>Είναι ισχυρές πεποιθήσεις </a:t>
            </a:r>
          </a:p>
          <a:p>
            <a:r>
              <a:rPr lang="el-GR" sz="1400" dirty="0" smtClean="0"/>
              <a:t>                                                                                                         αντιλήψεις , ιδέες και αρετές που καθορίζουν                                                                             που καθορίζουν τις πράξεις</a:t>
            </a:r>
          </a:p>
          <a:p>
            <a:r>
              <a:rPr lang="el-GR" sz="1400" dirty="0" smtClean="0"/>
              <a:t>                                                                                                          μας, αναπτύσσουν την προσωπικότητά                                                                               </a:t>
            </a:r>
            <a:r>
              <a:rPr lang="el-GR" sz="1400" dirty="0" err="1" smtClean="0"/>
              <a:t>προσωπικότητά</a:t>
            </a:r>
            <a:r>
              <a:rPr lang="el-GR" sz="1400" dirty="0" smtClean="0"/>
              <a:t>  μας και </a:t>
            </a:r>
          </a:p>
          <a:p>
            <a:r>
              <a:rPr lang="el-GR" sz="1400" dirty="0" smtClean="0"/>
              <a:t>                                                                                                           καλλιεργούν το χαρακτήρα </a:t>
            </a:r>
          </a:p>
          <a:p>
            <a:r>
              <a:rPr lang="el-GR" sz="1400" dirty="0" smtClean="0"/>
              <a:t>                                                                                                           μας.  Όπως </a:t>
            </a:r>
            <a:r>
              <a:rPr lang="en-US" sz="1400" dirty="0" smtClean="0"/>
              <a:t>:</a:t>
            </a:r>
            <a:r>
              <a:rPr lang="el-GR" sz="1400" dirty="0" smtClean="0"/>
              <a:t> η αγάπη, ο σεβασμός                                                                                         </a:t>
            </a:r>
            <a:r>
              <a:rPr lang="el-GR" sz="1400" dirty="0" err="1" smtClean="0"/>
              <a:t>σεβασμός</a:t>
            </a:r>
            <a:r>
              <a:rPr lang="el-GR" sz="1400" dirty="0" smtClean="0"/>
              <a:t> , η ειλικρίνεια, </a:t>
            </a:r>
          </a:p>
          <a:p>
            <a:pPr>
              <a:buNone/>
            </a:pPr>
            <a:r>
              <a:rPr lang="el-GR" sz="1400" dirty="0" smtClean="0"/>
              <a:t>η ελευθερία, η αξιοπρέπεια, η ειρήνη, η εντιμότητα, η αλληλεγγύη, η πίστη , η αλήθεια κ.ά.   </a:t>
            </a:r>
            <a:endParaRPr lang="el-GR" sz="1400" dirty="0"/>
          </a:p>
        </p:txBody>
      </p:sp>
      <p:pic>
        <p:nvPicPr>
          <p:cNvPr id="2050" name="Picture 2" descr="C:\Users\user\Desktop\axies-zois_59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36912"/>
            <a:ext cx="4680520" cy="25717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                            Διαχείριση ανθρώπινων πόρων</a:t>
            </a:r>
            <a:endParaRPr lang="el-GR" sz="18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                                                                                             </a:t>
            </a:r>
            <a:r>
              <a:rPr lang="el-GR" sz="1800" dirty="0" smtClean="0"/>
              <a:t>Στόχος</a:t>
            </a:r>
            <a:endParaRPr lang="el-GR" sz="1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                             </a:t>
            </a:r>
            <a:r>
              <a:rPr lang="el-GR" sz="1400" b="1" dirty="0" smtClean="0"/>
              <a:t>Στόχος είναι το κίνητρο που πηγάζει από μία ανάγκη                                           </a:t>
            </a:r>
            <a:r>
              <a:rPr lang="el-GR" sz="1400" b="1" dirty="0" err="1" smtClean="0"/>
              <a:t>ανάγκη</a:t>
            </a:r>
            <a:r>
              <a:rPr lang="el-GR" sz="1400" b="1" dirty="0" smtClean="0"/>
              <a:t> ή                                                     </a:t>
            </a:r>
            <a:r>
              <a:rPr lang="el-GR" sz="1400" b="1" dirty="0" err="1" smtClean="0"/>
              <a:t>ή</a:t>
            </a:r>
            <a:r>
              <a:rPr lang="el-GR" sz="1400" b="1" dirty="0" smtClean="0"/>
              <a:t> επιθυμία μας και είμαστε αποφασισμένοι να προσπαθήσουμε                          </a:t>
            </a:r>
            <a:r>
              <a:rPr lang="el-GR" sz="1400" b="1" dirty="0" err="1" smtClean="0"/>
              <a:t>προσπαθήσουμε</a:t>
            </a:r>
            <a:r>
              <a:rPr lang="el-GR" sz="1400" b="1" dirty="0" smtClean="0"/>
              <a:t> να τον πραγματοποιήσουμε</a:t>
            </a:r>
            <a:r>
              <a:rPr lang="el-GR" sz="1400" dirty="0" smtClean="0"/>
              <a:t>.</a:t>
            </a:r>
            <a:endParaRPr lang="el-GR" sz="1400" dirty="0"/>
          </a:p>
        </p:txBody>
      </p:sp>
      <p:pic>
        <p:nvPicPr>
          <p:cNvPr id="3074" name="Picture 2" descr="C:\Users\user\Desktop\targ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060848"/>
            <a:ext cx="2376264" cy="237626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Στόχοι </a:t>
            </a:r>
            <a:endParaRPr lang="el-GR" sz="18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https://mathisiakesdiskolies.files.wordpress.com/2012/11/images-26.jpg?w=150&amp;h=12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59832" y="476672"/>
            <a:ext cx="2880320" cy="114300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Στόχοι</a:t>
            </a:r>
            <a:endParaRPr lang="el-GR" sz="18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http://2.bp.blogspot.com/-47z14kp4f9Q/U7IjSDm1PQI/AAAAAAAACNU/vIPLVUnihaw/s1600/aim_aims_pag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31840" y="332656"/>
            <a:ext cx="2952328" cy="1800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220</TotalTime>
  <Words>332</Words>
  <Application>Microsoft Office PowerPoint</Application>
  <PresentationFormat>Προβολή στην οθόνη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Ζωντάνια</vt:lpstr>
      <vt:lpstr> ΟΙΚΙΑΚΗ ΟΙΚΟΝΟΜΙΑ ΤΑΞΗ: Β’ ΚΕΦΑΛΑΙΟ 2. ΟΡΓΑΝΩΣΗ ΤΗΣ ΟΙΚΟΓΕΝΕΙΑΚΗΣ ΖΩΗΣ ΚΑΘΗΓΗΤΡΙΑ: ΔΟΥΔΑΛΗ ΘΑΛΕΙΑ  </vt:lpstr>
      <vt:lpstr>                                             ΟΡΓΑΝΩΣΗ</vt:lpstr>
      <vt:lpstr>                                                             Οι πόροι </vt:lpstr>
      <vt:lpstr>Η πυραμίδα των ανθρώπινων αναγκών κατά Μάσλοου (Maslow)</vt:lpstr>
      <vt:lpstr>                                                  Αξίες </vt:lpstr>
      <vt:lpstr>                            Διαχείριση ανθρώπινων πόρων</vt:lpstr>
      <vt:lpstr>                                                                                                      Στόχος</vt:lpstr>
      <vt:lpstr>Στόχοι </vt:lpstr>
      <vt:lpstr>Στόχοι</vt:lpstr>
      <vt:lpstr>ΛΗΨΗ ΑΠΟΦΑΣΕΩΝ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ΟΙΚΙΑΚΗ ΟΙΚΟΝΟΜΙΑ ΤΑΞΗ: Β’ ΕΝΟΤΗΤΑ:2. ΟΡΓΑΝΩΣΗ ΤΗΣ ΟΙΚΟΓΕΝΕΙΑΚΗΣ ΖΩΗΣ ΚΑΘΗΓΗΤΡΙΑ: ΔΟΥΔΑΛΗ ΘΑΛΕΙΑ</dc:title>
  <dc:creator>user</dc:creator>
  <cp:lastModifiedBy>user</cp:lastModifiedBy>
  <cp:revision>31</cp:revision>
  <dcterms:created xsi:type="dcterms:W3CDTF">2015-11-26T16:44:26Z</dcterms:created>
  <dcterms:modified xsi:type="dcterms:W3CDTF">2015-12-08T21:24:09Z</dcterms:modified>
</cp:coreProperties>
</file>